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71" r:id="rId5"/>
    <p:sldId id="257" r:id="rId6"/>
    <p:sldId id="258" r:id="rId7"/>
    <p:sldId id="259" r:id="rId8"/>
    <p:sldId id="260" r:id="rId9"/>
    <p:sldId id="270" r:id="rId10"/>
    <p:sldId id="262" r:id="rId11"/>
    <p:sldId id="263" r:id="rId12"/>
    <p:sldId id="265" r:id="rId13"/>
    <p:sldId id="273" r:id="rId14"/>
    <p:sldId id="266" r:id="rId15"/>
    <p:sldId id="274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66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5"/>
  </p:normalViewPr>
  <p:slideViewPr>
    <p:cSldViewPr snapToGrid="0">
      <p:cViewPr varScale="1">
        <p:scale>
          <a:sx n="108" d="100"/>
          <a:sy n="108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0.png"/></Relationships>
</file>

<file path=ppt/diagrams/_rels/drawing6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293EC-B07C-48D4-9C17-E43F9496BDE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6FFB448-3B0D-46B0-BA8E-FE2C187CAD2D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Background</a:t>
          </a:r>
        </a:p>
      </dgm:t>
    </dgm:pt>
    <dgm:pt modelId="{C0816E9D-8E1C-4CE1-B82B-C70D5218E9B7}" type="parTrans" cxnId="{7822C8D4-A040-486C-BAB9-FB522F346B49}">
      <dgm:prSet/>
      <dgm:spPr/>
      <dgm:t>
        <a:bodyPr/>
        <a:lstStyle/>
        <a:p>
          <a:endParaRPr lang="en-US"/>
        </a:p>
      </dgm:t>
    </dgm:pt>
    <dgm:pt modelId="{C8F932CD-FFA4-47A4-95C4-142188193AB2}" type="sibTrans" cxnId="{7822C8D4-A040-486C-BAB9-FB522F346B49}">
      <dgm:prSet/>
      <dgm:spPr/>
      <dgm:t>
        <a:bodyPr/>
        <a:lstStyle/>
        <a:p>
          <a:endParaRPr lang="en-US"/>
        </a:p>
      </dgm:t>
    </dgm:pt>
    <dgm:pt modelId="{A4748FE9-D4F9-45CE-91A9-03DF200DDB7D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Business</a:t>
          </a:r>
          <a:r>
            <a:rPr lang="en-US"/>
            <a:t> Goal</a:t>
          </a:r>
        </a:p>
      </dgm:t>
    </dgm:pt>
    <dgm:pt modelId="{E1126C1B-739C-4392-A8EC-395018B68A42}" type="parTrans" cxnId="{0B4CC866-8C3D-4A0B-B055-9BE39A4FB7C1}">
      <dgm:prSet/>
      <dgm:spPr/>
      <dgm:t>
        <a:bodyPr/>
        <a:lstStyle/>
        <a:p>
          <a:endParaRPr lang="en-US"/>
        </a:p>
      </dgm:t>
    </dgm:pt>
    <dgm:pt modelId="{8E27E650-6D7F-4934-AE07-A962D9FC5343}" type="sibTrans" cxnId="{0B4CC866-8C3D-4A0B-B055-9BE39A4FB7C1}">
      <dgm:prSet/>
      <dgm:spPr/>
      <dgm:t>
        <a:bodyPr/>
        <a:lstStyle/>
        <a:p>
          <a:endParaRPr lang="en-US"/>
        </a:p>
      </dgm:t>
    </dgm:pt>
    <dgm:pt modelId="{09CC3B6A-63FE-4F5A-B393-A65425E80B83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Mining</a:t>
          </a:r>
          <a:r>
            <a:rPr lang="en-US"/>
            <a:t> Goal</a:t>
          </a:r>
        </a:p>
      </dgm:t>
    </dgm:pt>
    <dgm:pt modelId="{24B2DA26-EC3F-4E5E-918A-4F50F5926FDA}" type="parTrans" cxnId="{C36ABBF1-9417-4F97-8D13-8AFB07C577C6}">
      <dgm:prSet/>
      <dgm:spPr/>
      <dgm:t>
        <a:bodyPr/>
        <a:lstStyle/>
        <a:p>
          <a:endParaRPr lang="en-US"/>
        </a:p>
      </dgm:t>
    </dgm:pt>
    <dgm:pt modelId="{6281C5FE-ADF8-4436-B786-7E3311CCEC78}" type="sibTrans" cxnId="{C36ABBF1-9417-4F97-8D13-8AFB07C577C6}">
      <dgm:prSet/>
      <dgm:spPr/>
      <dgm:t>
        <a:bodyPr/>
        <a:lstStyle/>
        <a:p>
          <a:endParaRPr lang="en-US"/>
        </a:p>
      </dgm:t>
    </dgm:pt>
    <dgm:pt modelId="{9113616D-118C-4754-AF63-A77B26655175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Data</a:t>
          </a:r>
          <a:r>
            <a:rPr lang="en-US"/>
            <a:t> </a:t>
          </a:r>
          <a:r>
            <a:rPr lang="en-US">
              <a:latin typeface="Calibri"/>
              <a:cs typeface="Calibri"/>
            </a:rPr>
            <a:t>Description and Data Preparation</a:t>
          </a:r>
        </a:p>
      </dgm:t>
    </dgm:pt>
    <dgm:pt modelId="{12A4768D-42B0-48E4-9927-8EC3A9F30ADE}" type="parTrans" cxnId="{AB9CDE3A-B4D8-43F0-BAFF-464903956629}">
      <dgm:prSet/>
      <dgm:spPr/>
      <dgm:t>
        <a:bodyPr/>
        <a:lstStyle/>
        <a:p>
          <a:endParaRPr lang="en-US"/>
        </a:p>
      </dgm:t>
    </dgm:pt>
    <dgm:pt modelId="{CBEC8634-2568-4494-BF11-DE4684B126F0}" type="sibTrans" cxnId="{AB9CDE3A-B4D8-43F0-BAFF-464903956629}">
      <dgm:prSet/>
      <dgm:spPr/>
      <dgm:t>
        <a:bodyPr/>
        <a:lstStyle/>
        <a:p>
          <a:endParaRPr lang="en-US"/>
        </a:p>
      </dgm:t>
    </dgm:pt>
    <dgm:pt modelId="{A0DE0DF9-3D14-4A6C-B18A-4B09F5F927C5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Exploratory </a:t>
          </a:r>
          <a:r>
            <a:rPr lang="en-US"/>
            <a:t>Analysis</a:t>
          </a:r>
        </a:p>
      </dgm:t>
    </dgm:pt>
    <dgm:pt modelId="{234924AF-4B31-4964-87BA-665A6DDC442D}" type="parTrans" cxnId="{1F4AF1A7-23C5-450D-806C-ACA12624CE6E}">
      <dgm:prSet/>
      <dgm:spPr/>
      <dgm:t>
        <a:bodyPr/>
        <a:lstStyle/>
        <a:p>
          <a:endParaRPr lang="en-US"/>
        </a:p>
      </dgm:t>
    </dgm:pt>
    <dgm:pt modelId="{F834ED20-2CE9-4A62-A123-07169F92886C}" type="sibTrans" cxnId="{1F4AF1A7-23C5-450D-806C-ACA12624CE6E}">
      <dgm:prSet/>
      <dgm:spPr/>
      <dgm:t>
        <a:bodyPr/>
        <a:lstStyle/>
        <a:p>
          <a:endParaRPr lang="en-US"/>
        </a:p>
      </dgm:t>
    </dgm:pt>
    <dgm:pt modelId="{729358AF-199C-4BBF-BDEC-8ECE39233F22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Methods</a:t>
          </a:r>
          <a:r>
            <a:rPr lang="en-US"/>
            <a:t> and Evaluation</a:t>
          </a:r>
        </a:p>
      </dgm:t>
    </dgm:pt>
    <dgm:pt modelId="{D190A151-51F7-4796-B8B7-A42D28AC7F6F}" type="parTrans" cxnId="{8EE3646E-7DE0-4DD5-875D-C8DBC701EF4C}">
      <dgm:prSet/>
      <dgm:spPr/>
      <dgm:t>
        <a:bodyPr/>
        <a:lstStyle/>
        <a:p>
          <a:endParaRPr lang="en-US"/>
        </a:p>
      </dgm:t>
    </dgm:pt>
    <dgm:pt modelId="{05527A3A-E59E-43F1-B7AB-501C453A3368}" type="sibTrans" cxnId="{8EE3646E-7DE0-4DD5-875D-C8DBC701EF4C}">
      <dgm:prSet/>
      <dgm:spPr/>
      <dgm:t>
        <a:bodyPr/>
        <a:lstStyle/>
        <a:p>
          <a:endParaRPr lang="en-US"/>
        </a:p>
      </dgm:t>
    </dgm:pt>
    <dgm:pt modelId="{877726F6-D9CF-4960-B3DE-862B6E4B0288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Recommendations and Next Steps</a:t>
          </a:r>
        </a:p>
      </dgm:t>
    </dgm:pt>
    <dgm:pt modelId="{4F2DF48A-6D8A-43E4-9B6A-08C372EBF6D5}" type="parTrans" cxnId="{2C02062A-7A95-4EC9-9B5C-AA1E580C259A}">
      <dgm:prSet/>
      <dgm:spPr/>
      <dgm:t>
        <a:bodyPr/>
        <a:lstStyle/>
        <a:p>
          <a:endParaRPr lang="en-US"/>
        </a:p>
      </dgm:t>
    </dgm:pt>
    <dgm:pt modelId="{A1DE8492-83A3-4863-88B8-46553875FFEC}" type="sibTrans" cxnId="{2C02062A-7A95-4EC9-9B5C-AA1E580C259A}">
      <dgm:prSet/>
      <dgm:spPr/>
      <dgm:t>
        <a:bodyPr/>
        <a:lstStyle/>
        <a:p>
          <a:endParaRPr lang="en-US"/>
        </a:p>
      </dgm:t>
    </dgm:pt>
    <dgm:pt modelId="{869FE806-5D73-4CFF-83EE-C3CC79C360E2}" type="pres">
      <dgm:prSet presAssocID="{AA7293EC-B07C-48D4-9C17-E43F9496BDE2}" presName="vert0" presStyleCnt="0">
        <dgm:presLayoutVars>
          <dgm:dir/>
          <dgm:animOne val="branch"/>
          <dgm:animLvl val="lvl"/>
        </dgm:presLayoutVars>
      </dgm:prSet>
      <dgm:spPr/>
    </dgm:pt>
    <dgm:pt modelId="{F24728D9-B6DF-4A81-A98E-E922F16CCC38}" type="pres">
      <dgm:prSet presAssocID="{C6FFB448-3B0D-46B0-BA8E-FE2C187CAD2D}" presName="thickLine" presStyleLbl="alignNode1" presStyleIdx="0" presStyleCnt="7"/>
      <dgm:spPr/>
    </dgm:pt>
    <dgm:pt modelId="{C09D301C-A570-41D8-807D-463542F7D27C}" type="pres">
      <dgm:prSet presAssocID="{C6FFB448-3B0D-46B0-BA8E-FE2C187CAD2D}" presName="horz1" presStyleCnt="0"/>
      <dgm:spPr/>
    </dgm:pt>
    <dgm:pt modelId="{B5EDD0AB-E545-4B13-9AFE-DF90AE805E1C}" type="pres">
      <dgm:prSet presAssocID="{C6FFB448-3B0D-46B0-BA8E-FE2C187CAD2D}" presName="tx1" presStyleLbl="revTx" presStyleIdx="0" presStyleCnt="7"/>
      <dgm:spPr/>
    </dgm:pt>
    <dgm:pt modelId="{0AB1C681-5462-4CCA-812D-64690B5E0915}" type="pres">
      <dgm:prSet presAssocID="{C6FFB448-3B0D-46B0-BA8E-FE2C187CAD2D}" presName="vert1" presStyleCnt="0"/>
      <dgm:spPr/>
    </dgm:pt>
    <dgm:pt modelId="{8B680B72-BE35-4E59-8545-26C39251C65C}" type="pres">
      <dgm:prSet presAssocID="{A4748FE9-D4F9-45CE-91A9-03DF200DDB7D}" presName="thickLine" presStyleLbl="alignNode1" presStyleIdx="1" presStyleCnt="7"/>
      <dgm:spPr/>
    </dgm:pt>
    <dgm:pt modelId="{E7577645-C55E-4C77-BCCA-445FB94F41C0}" type="pres">
      <dgm:prSet presAssocID="{A4748FE9-D4F9-45CE-91A9-03DF200DDB7D}" presName="horz1" presStyleCnt="0"/>
      <dgm:spPr/>
    </dgm:pt>
    <dgm:pt modelId="{0973C419-7559-4F7C-8BDD-7D816909D678}" type="pres">
      <dgm:prSet presAssocID="{A4748FE9-D4F9-45CE-91A9-03DF200DDB7D}" presName="tx1" presStyleLbl="revTx" presStyleIdx="1" presStyleCnt="7"/>
      <dgm:spPr/>
    </dgm:pt>
    <dgm:pt modelId="{E12D2D4B-4D8D-4BF4-96D0-E860B7F53EDD}" type="pres">
      <dgm:prSet presAssocID="{A4748FE9-D4F9-45CE-91A9-03DF200DDB7D}" presName="vert1" presStyleCnt="0"/>
      <dgm:spPr/>
    </dgm:pt>
    <dgm:pt modelId="{976A88A4-77AB-43C2-915E-49637E04A3BE}" type="pres">
      <dgm:prSet presAssocID="{09CC3B6A-63FE-4F5A-B393-A65425E80B83}" presName="thickLine" presStyleLbl="alignNode1" presStyleIdx="2" presStyleCnt="7"/>
      <dgm:spPr/>
    </dgm:pt>
    <dgm:pt modelId="{A161F53D-44C5-474A-9227-A90A83E82265}" type="pres">
      <dgm:prSet presAssocID="{09CC3B6A-63FE-4F5A-B393-A65425E80B83}" presName="horz1" presStyleCnt="0"/>
      <dgm:spPr/>
    </dgm:pt>
    <dgm:pt modelId="{C0CBF2C4-106A-48B0-88B0-AD8AAC7448A2}" type="pres">
      <dgm:prSet presAssocID="{09CC3B6A-63FE-4F5A-B393-A65425E80B83}" presName="tx1" presStyleLbl="revTx" presStyleIdx="2" presStyleCnt="7"/>
      <dgm:spPr/>
    </dgm:pt>
    <dgm:pt modelId="{A1A94064-8EAA-4781-B09F-3EBA95AE69CC}" type="pres">
      <dgm:prSet presAssocID="{09CC3B6A-63FE-4F5A-B393-A65425E80B83}" presName="vert1" presStyleCnt="0"/>
      <dgm:spPr/>
    </dgm:pt>
    <dgm:pt modelId="{18C47B91-B986-465C-9495-F3031F5CE4BC}" type="pres">
      <dgm:prSet presAssocID="{9113616D-118C-4754-AF63-A77B26655175}" presName="thickLine" presStyleLbl="alignNode1" presStyleIdx="3" presStyleCnt="7"/>
      <dgm:spPr/>
    </dgm:pt>
    <dgm:pt modelId="{3DD1CF9A-8378-4F76-BC97-F535CD8EEB3D}" type="pres">
      <dgm:prSet presAssocID="{9113616D-118C-4754-AF63-A77B26655175}" presName="horz1" presStyleCnt="0"/>
      <dgm:spPr/>
    </dgm:pt>
    <dgm:pt modelId="{02F5002F-3140-42D8-8021-84371B486954}" type="pres">
      <dgm:prSet presAssocID="{9113616D-118C-4754-AF63-A77B26655175}" presName="tx1" presStyleLbl="revTx" presStyleIdx="3" presStyleCnt="7"/>
      <dgm:spPr/>
    </dgm:pt>
    <dgm:pt modelId="{D26A5B0F-9A6F-481F-B78C-D638BB67D3C6}" type="pres">
      <dgm:prSet presAssocID="{9113616D-118C-4754-AF63-A77B26655175}" presName="vert1" presStyleCnt="0"/>
      <dgm:spPr/>
    </dgm:pt>
    <dgm:pt modelId="{7D27DE6A-4835-4B6A-A6CE-565B29BE971E}" type="pres">
      <dgm:prSet presAssocID="{A0DE0DF9-3D14-4A6C-B18A-4B09F5F927C5}" presName="thickLine" presStyleLbl="alignNode1" presStyleIdx="4" presStyleCnt="7"/>
      <dgm:spPr/>
    </dgm:pt>
    <dgm:pt modelId="{E592F82E-2155-4149-9481-C27B9B37BB96}" type="pres">
      <dgm:prSet presAssocID="{A0DE0DF9-3D14-4A6C-B18A-4B09F5F927C5}" presName="horz1" presStyleCnt="0"/>
      <dgm:spPr/>
    </dgm:pt>
    <dgm:pt modelId="{45266A2D-2F1F-4F2C-A435-8CED2AB1AF0C}" type="pres">
      <dgm:prSet presAssocID="{A0DE0DF9-3D14-4A6C-B18A-4B09F5F927C5}" presName="tx1" presStyleLbl="revTx" presStyleIdx="4" presStyleCnt="7"/>
      <dgm:spPr/>
    </dgm:pt>
    <dgm:pt modelId="{4A112AB2-3366-4866-9075-CBDFE0D3C749}" type="pres">
      <dgm:prSet presAssocID="{A0DE0DF9-3D14-4A6C-B18A-4B09F5F927C5}" presName="vert1" presStyleCnt="0"/>
      <dgm:spPr/>
    </dgm:pt>
    <dgm:pt modelId="{A3B7834E-13D9-4D12-8FA8-0D2C79464946}" type="pres">
      <dgm:prSet presAssocID="{729358AF-199C-4BBF-BDEC-8ECE39233F22}" presName="thickLine" presStyleLbl="alignNode1" presStyleIdx="5" presStyleCnt="7"/>
      <dgm:spPr/>
    </dgm:pt>
    <dgm:pt modelId="{19978E71-43DE-43B2-B59D-B3A5B8EAFE63}" type="pres">
      <dgm:prSet presAssocID="{729358AF-199C-4BBF-BDEC-8ECE39233F22}" presName="horz1" presStyleCnt="0"/>
      <dgm:spPr/>
    </dgm:pt>
    <dgm:pt modelId="{76C477FD-626B-4EC4-830B-014A4F81521B}" type="pres">
      <dgm:prSet presAssocID="{729358AF-199C-4BBF-BDEC-8ECE39233F22}" presName="tx1" presStyleLbl="revTx" presStyleIdx="5" presStyleCnt="7"/>
      <dgm:spPr/>
    </dgm:pt>
    <dgm:pt modelId="{D4889A18-6847-4D0F-B522-397378D1B780}" type="pres">
      <dgm:prSet presAssocID="{729358AF-199C-4BBF-BDEC-8ECE39233F22}" presName="vert1" presStyleCnt="0"/>
      <dgm:spPr/>
    </dgm:pt>
    <dgm:pt modelId="{B578E763-EEEE-4B36-8108-BE991C848CF2}" type="pres">
      <dgm:prSet presAssocID="{877726F6-D9CF-4960-B3DE-862B6E4B0288}" presName="thickLine" presStyleLbl="alignNode1" presStyleIdx="6" presStyleCnt="7"/>
      <dgm:spPr/>
    </dgm:pt>
    <dgm:pt modelId="{E1BE7105-1513-4299-8608-1EABE6463B0E}" type="pres">
      <dgm:prSet presAssocID="{877726F6-D9CF-4960-B3DE-862B6E4B0288}" presName="horz1" presStyleCnt="0"/>
      <dgm:spPr/>
    </dgm:pt>
    <dgm:pt modelId="{81243AFD-B61A-468C-8795-0601F9C1E21C}" type="pres">
      <dgm:prSet presAssocID="{877726F6-D9CF-4960-B3DE-862B6E4B0288}" presName="tx1" presStyleLbl="revTx" presStyleIdx="6" presStyleCnt="7"/>
      <dgm:spPr/>
    </dgm:pt>
    <dgm:pt modelId="{F3A3729B-88DB-4C26-A983-C8548C1A8398}" type="pres">
      <dgm:prSet presAssocID="{877726F6-D9CF-4960-B3DE-862B6E4B0288}" presName="vert1" presStyleCnt="0"/>
      <dgm:spPr/>
    </dgm:pt>
  </dgm:ptLst>
  <dgm:cxnLst>
    <dgm:cxn modelId="{C45F2F02-0CAD-41FD-999F-33E355A5609B}" type="presOf" srcId="{09CC3B6A-63FE-4F5A-B393-A65425E80B83}" destId="{C0CBF2C4-106A-48B0-88B0-AD8AAC7448A2}" srcOrd="0" destOrd="0" presId="urn:microsoft.com/office/officeart/2008/layout/LinedList"/>
    <dgm:cxn modelId="{FE730A0E-2137-4E70-AC02-046CDC6631E2}" type="presOf" srcId="{729358AF-199C-4BBF-BDEC-8ECE39233F22}" destId="{76C477FD-626B-4EC4-830B-014A4F81521B}" srcOrd="0" destOrd="0" presId="urn:microsoft.com/office/officeart/2008/layout/LinedList"/>
    <dgm:cxn modelId="{2C02062A-7A95-4EC9-9B5C-AA1E580C259A}" srcId="{AA7293EC-B07C-48D4-9C17-E43F9496BDE2}" destId="{877726F6-D9CF-4960-B3DE-862B6E4B0288}" srcOrd="6" destOrd="0" parTransId="{4F2DF48A-6D8A-43E4-9B6A-08C372EBF6D5}" sibTransId="{A1DE8492-83A3-4863-88B8-46553875FFEC}"/>
    <dgm:cxn modelId="{AB9CDE3A-B4D8-43F0-BAFF-464903956629}" srcId="{AA7293EC-B07C-48D4-9C17-E43F9496BDE2}" destId="{9113616D-118C-4754-AF63-A77B26655175}" srcOrd="3" destOrd="0" parTransId="{12A4768D-42B0-48E4-9927-8EC3A9F30ADE}" sibTransId="{CBEC8634-2568-4494-BF11-DE4684B126F0}"/>
    <dgm:cxn modelId="{0B4CC866-8C3D-4A0B-B055-9BE39A4FB7C1}" srcId="{AA7293EC-B07C-48D4-9C17-E43F9496BDE2}" destId="{A4748FE9-D4F9-45CE-91A9-03DF200DDB7D}" srcOrd="1" destOrd="0" parTransId="{E1126C1B-739C-4392-A8EC-395018B68A42}" sibTransId="{8E27E650-6D7F-4934-AE07-A962D9FC5343}"/>
    <dgm:cxn modelId="{8EE3646E-7DE0-4DD5-875D-C8DBC701EF4C}" srcId="{AA7293EC-B07C-48D4-9C17-E43F9496BDE2}" destId="{729358AF-199C-4BBF-BDEC-8ECE39233F22}" srcOrd="5" destOrd="0" parTransId="{D190A151-51F7-4796-B8B7-A42D28AC7F6F}" sibTransId="{05527A3A-E59E-43F1-B7AB-501C453A3368}"/>
    <dgm:cxn modelId="{FC81F484-5F03-4598-AD7A-85649F1AABF8}" type="presOf" srcId="{A0DE0DF9-3D14-4A6C-B18A-4B09F5F927C5}" destId="{45266A2D-2F1F-4F2C-A435-8CED2AB1AF0C}" srcOrd="0" destOrd="0" presId="urn:microsoft.com/office/officeart/2008/layout/LinedList"/>
    <dgm:cxn modelId="{A46ECC8B-3BF0-4432-AD8E-F1180107ED9E}" type="presOf" srcId="{877726F6-D9CF-4960-B3DE-862B6E4B0288}" destId="{81243AFD-B61A-468C-8795-0601F9C1E21C}" srcOrd="0" destOrd="0" presId="urn:microsoft.com/office/officeart/2008/layout/LinedList"/>
    <dgm:cxn modelId="{B6892C8C-262E-467E-950A-9CF56B478925}" type="presOf" srcId="{9113616D-118C-4754-AF63-A77B26655175}" destId="{02F5002F-3140-42D8-8021-84371B486954}" srcOrd="0" destOrd="0" presId="urn:microsoft.com/office/officeart/2008/layout/LinedList"/>
    <dgm:cxn modelId="{1F4AF1A7-23C5-450D-806C-ACA12624CE6E}" srcId="{AA7293EC-B07C-48D4-9C17-E43F9496BDE2}" destId="{A0DE0DF9-3D14-4A6C-B18A-4B09F5F927C5}" srcOrd="4" destOrd="0" parTransId="{234924AF-4B31-4964-87BA-665A6DDC442D}" sibTransId="{F834ED20-2CE9-4A62-A123-07169F92886C}"/>
    <dgm:cxn modelId="{7E25D8C9-4590-436A-B67D-02A7C77DFA33}" type="presOf" srcId="{A4748FE9-D4F9-45CE-91A9-03DF200DDB7D}" destId="{0973C419-7559-4F7C-8BDD-7D816909D678}" srcOrd="0" destOrd="0" presId="urn:microsoft.com/office/officeart/2008/layout/LinedList"/>
    <dgm:cxn modelId="{561D6CD2-B79D-4E83-99BE-2B297EADABE6}" type="presOf" srcId="{AA7293EC-B07C-48D4-9C17-E43F9496BDE2}" destId="{869FE806-5D73-4CFF-83EE-C3CC79C360E2}" srcOrd="0" destOrd="0" presId="urn:microsoft.com/office/officeart/2008/layout/LinedList"/>
    <dgm:cxn modelId="{7822C8D4-A040-486C-BAB9-FB522F346B49}" srcId="{AA7293EC-B07C-48D4-9C17-E43F9496BDE2}" destId="{C6FFB448-3B0D-46B0-BA8E-FE2C187CAD2D}" srcOrd="0" destOrd="0" parTransId="{C0816E9D-8E1C-4CE1-B82B-C70D5218E9B7}" sibTransId="{C8F932CD-FFA4-47A4-95C4-142188193AB2}"/>
    <dgm:cxn modelId="{81DDBBD9-1BC4-416E-A43E-8503931B1A5A}" type="presOf" srcId="{C6FFB448-3B0D-46B0-BA8E-FE2C187CAD2D}" destId="{B5EDD0AB-E545-4B13-9AFE-DF90AE805E1C}" srcOrd="0" destOrd="0" presId="urn:microsoft.com/office/officeart/2008/layout/LinedList"/>
    <dgm:cxn modelId="{C36ABBF1-9417-4F97-8D13-8AFB07C577C6}" srcId="{AA7293EC-B07C-48D4-9C17-E43F9496BDE2}" destId="{09CC3B6A-63FE-4F5A-B393-A65425E80B83}" srcOrd="2" destOrd="0" parTransId="{24B2DA26-EC3F-4E5E-918A-4F50F5926FDA}" sibTransId="{6281C5FE-ADF8-4436-B786-7E3311CCEC78}"/>
    <dgm:cxn modelId="{A2056675-1F58-4498-84F3-8BD07367C914}" type="presParOf" srcId="{869FE806-5D73-4CFF-83EE-C3CC79C360E2}" destId="{F24728D9-B6DF-4A81-A98E-E922F16CCC38}" srcOrd="0" destOrd="0" presId="urn:microsoft.com/office/officeart/2008/layout/LinedList"/>
    <dgm:cxn modelId="{85AF7872-957A-481D-9C67-9DEFC00A8398}" type="presParOf" srcId="{869FE806-5D73-4CFF-83EE-C3CC79C360E2}" destId="{C09D301C-A570-41D8-807D-463542F7D27C}" srcOrd="1" destOrd="0" presId="urn:microsoft.com/office/officeart/2008/layout/LinedList"/>
    <dgm:cxn modelId="{B5471203-4308-4C8A-A787-8F8D6244EA8A}" type="presParOf" srcId="{C09D301C-A570-41D8-807D-463542F7D27C}" destId="{B5EDD0AB-E545-4B13-9AFE-DF90AE805E1C}" srcOrd="0" destOrd="0" presId="urn:microsoft.com/office/officeart/2008/layout/LinedList"/>
    <dgm:cxn modelId="{1126B8AF-E583-4E13-962B-3B679ACC30C5}" type="presParOf" srcId="{C09D301C-A570-41D8-807D-463542F7D27C}" destId="{0AB1C681-5462-4CCA-812D-64690B5E0915}" srcOrd="1" destOrd="0" presId="urn:microsoft.com/office/officeart/2008/layout/LinedList"/>
    <dgm:cxn modelId="{E314A89C-6A1A-4134-B8CB-BE286BE3FC73}" type="presParOf" srcId="{869FE806-5D73-4CFF-83EE-C3CC79C360E2}" destId="{8B680B72-BE35-4E59-8545-26C39251C65C}" srcOrd="2" destOrd="0" presId="urn:microsoft.com/office/officeart/2008/layout/LinedList"/>
    <dgm:cxn modelId="{20E9F83A-AFA6-4AF4-8B9C-94D3928FDD76}" type="presParOf" srcId="{869FE806-5D73-4CFF-83EE-C3CC79C360E2}" destId="{E7577645-C55E-4C77-BCCA-445FB94F41C0}" srcOrd="3" destOrd="0" presId="urn:microsoft.com/office/officeart/2008/layout/LinedList"/>
    <dgm:cxn modelId="{233EE8AC-300E-4B4A-8761-E9EE1FCD88A4}" type="presParOf" srcId="{E7577645-C55E-4C77-BCCA-445FB94F41C0}" destId="{0973C419-7559-4F7C-8BDD-7D816909D678}" srcOrd="0" destOrd="0" presId="urn:microsoft.com/office/officeart/2008/layout/LinedList"/>
    <dgm:cxn modelId="{FBB8FD79-6D77-4CD4-9A42-14F9F4ED5F8B}" type="presParOf" srcId="{E7577645-C55E-4C77-BCCA-445FB94F41C0}" destId="{E12D2D4B-4D8D-4BF4-96D0-E860B7F53EDD}" srcOrd="1" destOrd="0" presId="urn:microsoft.com/office/officeart/2008/layout/LinedList"/>
    <dgm:cxn modelId="{E6AF3610-6AFE-4AEB-8B25-BBC49E5217CC}" type="presParOf" srcId="{869FE806-5D73-4CFF-83EE-C3CC79C360E2}" destId="{976A88A4-77AB-43C2-915E-49637E04A3BE}" srcOrd="4" destOrd="0" presId="urn:microsoft.com/office/officeart/2008/layout/LinedList"/>
    <dgm:cxn modelId="{419A7366-3633-4174-967A-56F30F613839}" type="presParOf" srcId="{869FE806-5D73-4CFF-83EE-C3CC79C360E2}" destId="{A161F53D-44C5-474A-9227-A90A83E82265}" srcOrd="5" destOrd="0" presId="urn:microsoft.com/office/officeart/2008/layout/LinedList"/>
    <dgm:cxn modelId="{BCF7D28E-D532-4B3D-802B-A38943C4740B}" type="presParOf" srcId="{A161F53D-44C5-474A-9227-A90A83E82265}" destId="{C0CBF2C4-106A-48B0-88B0-AD8AAC7448A2}" srcOrd="0" destOrd="0" presId="urn:microsoft.com/office/officeart/2008/layout/LinedList"/>
    <dgm:cxn modelId="{724D2E8D-039A-4BC4-935D-9312B6F0AF45}" type="presParOf" srcId="{A161F53D-44C5-474A-9227-A90A83E82265}" destId="{A1A94064-8EAA-4781-B09F-3EBA95AE69CC}" srcOrd="1" destOrd="0" presId="urn:microsoft.com/office/officeart/2008/layout/LinedList"/>
    <dgm:cxn modelId="{69E2C13A-43B6-4598-AB85-37FEEF1143A3}" type="presParOf" srcId="{869FE806-5D73-4CFF-83EE-C3CC79C360E2}" destId="{18C47B91-B986-465C-9495-F3031F5CE4BC}" srcOrd="6" destOrd="0" presId="urn:microsoft.com/office/officeart/2008/layout/LinedList"/>
    <dgm:cxn modelId="{99839275-88CD-4092-9F58-340A0FFA6870}" type="presParOf" srcId="{869FE806-5D73-4CFF-83EE-C3CC79C360E2}" destId="{3DD1CF9A-8378-4F76-BC97-F535CD8EEB3D}" srcOrd="7" destOrd="0" presId="urn:microsoft.com/office/officeart/2008/layout/LinedList"/>
    <dgm:cxn modelId="{80BFDBAF-CF84-478D-973F-953E83033118}" type="presParOf" srcId="{3DD1CF9A-8378-4F76-BC97-F535CD8EEB3D}" destId="{02F5002F-3140-42D8-8021-84371B486954}" srcOrd="0" destOrd="0" presId="urn:microsoft.com/office/officeart/2008/layout/LinedList"/>
    <dgm:cxn modelId="{1C038418-B65B-4DF1-AA89-6DFC1774018E}" type="presParOf" srcId="{3DD1CF9A-8378-4F76-BC97-F535CD8EEB3D}" destId="{D26A5B0F-9A6F-481F-B78C-D638BB67D3C6}" srcOrd="1" destOrd="0" presId="urn:microsoft.com/office/officeart/2008/layout/LinedList"/>
    <dgm:cxn modelId="{937B732D-390B-434E-BEBF-32AD0AF6A885}" type="presParOf" srcId="{869FE806-5D73-4CFF-83EE-C3CC79C360E2}" destId="{7D27DE6A-4835-4B6A-A6CE-565B29BE971E}" srcOrd="8" destOrd="0" presId="urn:microsoft.com/office/officeart/2008/layout/LinedList"/>
    <dgm:cxn modelId="{9AD7BBD4-38CD-4AE6-9533-9C1FD5CA4FEC}" type="presParOf" srcId="{869FE806-5D73-4CFF-83EE-C3CC79C360E2}" destId="{E592F82E-2155-4149-9481-C27B9B37BB96}" srcOrd="9" destOrd="0" presId="urn:microsoft.com/office/officeart/2008/layout/LinedList"/>
    <dgm:cxn modelId="{A5E62DE3-D00A-41A5-8D2C-87CA2CCEF538}" type="presParOf" srcId="{E592F82E-2155-4149-9481-C27B9B37BB96}" destId="{45266A2D-2F1F-4F2C-A435-8CED2AB1AF0C}" srcOrd="0" destOrd="0" presId="urn:microsoft.com/office/officeart/2008/layout/LinedList"/>
    <dgm:cxn modelId="{6721BD72-0CCC-4084-BDEC-BCBD4EE35F13}" type="presParOf" srcId="{E592F82E-2155-4149-9481-C27B9B37BB96}" destId="{4A112AB2-3366-4866-9075-CBDFE0D3C749}" srcOrd="1" destOrd="0" presId="urn:microsoft.com/office/officeart/2008/layout/LinedList"/>
    <dgm:cxn modelId="{D78FB4BD-7054-47AA-8E94-C569DB0EBC0E}" type="presParOf" srcId="{869FE806-5D73-4CFF-83EE-C3CC79C360E2}" destId="{A3B7834E-13D9-4D12-8FA8-0D2C79464946}" srcOrd="10" destOrd="0" presId="urn:microsoft.com/office/officeart/2008/layout/LinedList"/>
    <dgm:cxn modelId="{FD17BC82-8584-4EFE-B83B-34C0AE039143}" type="presParOf" srcId="{869FE806-5D73-4CFF-83EE-C3CC79C360E2}" destId="{19978E71-43DE-43B2-B59D-B3A5B8EAFE63}" srcOrd="11" destOrd="0" presId="urn:microsoft.com/office/officeart/2008/layout/LinedList"/>
    <dgm:cxn modelId="{F504AC19-9C2D-4732-9C55-539846265A42}" type="presParOf" srcId="{19978E71-43DE-43B2-B59D-B3A5B8EAFE63}" destId="{76C477FD-626B-4EC4-830B-014A4F81521B}" srcOrd="0" destOrd="0" presId="urn:microsoft.com/office/officeart/2008/layout/LinedList"/>
    <dgm:cxn modelId="{CFD5A185-850F-4742-B2AE-958963783E73}" type="presParOf" srcId="{19978E71-43DE-43B2-B59D-B3A5B8EAFE63}" destId="{D4889A18-6847-4D0F-B522-397378D1B780}" srcOrd="1" destOrd="0" presId="urn:microsoft.com/office/officeart/2008/layout/LinedList"/>
    <dgm:cxn modelId="{1BE91FE3-EBFF-4B7F-A982-C9C3C607563A}" type="presParOf" srcId="{869FE806-5D73-4CFF-83EE-C3CC79C360E2}" destId="{B578E763-EEEE-4B36-8108-BE991C848CF2}" srcOrd="12" destOrd="0" presId="urn:microsoft.com/office/officeart/2008/layout/LinedList"/>
    <dgm:cxn modelId="{8C6C8057-9C0C-43ED-A641-BD16C1352E7F}" type="presParOf" srcId="{869FE806-5D73-4CFF-83EE-C3CC79C360E2}" destId="{E1BE7105-1513-4299-8608-1EABE6463B0E}" srcOrd="13" destOrd="0" presId="urn:microsoft.com/office/officeart/2008/layout/LinedList"/>
    <dgm:cxn modelId="{A22A070E-76FE-4ADB-9625-F390CF08C6C7}" type="presParOf" srcId="{E1BE7105-1513-4299-8608-1EABE6463B0E}" destId="{81243AFD-B61A-468C-8795-0601F9C1E21C}" srcOrd="0" destOrd="0" presId="urn:microsoft.com/office/officeart/2008/layout/LinedList"/>
    <dgm:cxn modelId="{ED3AFF73-70B9-4A6A-8B2C-9AEE10524206}" type="presParOf" srcId="{E1BE7105-1513-4299-8608-1EABE6463B0E}" destId="{F3A3729B-88DB-4C26-A983-C8548C1A839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6CA849B-F0C8-473D-8F15-F99EE69032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74A6E1E-3BBB-49F1-85D8-8F3AE8A8D72E}">
      <dgm:prSet phldrT="[Text]" phldr="0"/>
      <dgm:spPr/>
      <dgm:t>
        <a:bodyPr/>
        <a:lstStyle/>
        <a:p>
          <a:r>
            <a:rPr lang="en-US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>
            <a:solidFill>
              <a:schemeClr val="accent5"/>
            </a:solidFill>
          </a:endParaRPr>
        </a:p>
      </dgm:t>
    </dgm:pt>
    <dgm:pt modelId="{B4BBCA67-B81D-40F8-B6C4-30A45FF84584}" type="parTrans" cxnId="{9ABD3A9F-351F-4CCA-9A01-08E1B73B0F3D}">
      <dgm:prSet/>
      <dgm:spPr/>
      <dgm:t>
        <a:bodyPr/>
        <a:lstStyle/>
        <a:p>
          <a:endParaRPr lang="en-US"/>
        </a:p>
      </dgm:t>
    </dgm:pt>
    <dgm:pt modelId="{EC94E579-99DD-417B-9FE9-D6D8E1898705}" type="sibTrans" cxnId="{9ABD3A9F-351F-4CCA-9A01-08E1B73B0F3D}">
      <dgm:prSet/>
      <dgm:spPr/>
      <dgm:t>
        <a:bodyPr/>
        <a:lstStyle/>
        <a:p>
          <a:endParaRPr lang="en-US"/>
        </a:p>
      </dgm:t>
    </dgm:pt>
    <dgm:pt modelId="{1EFF9727-3E9C-4EA1-BB4D-6674218FD4A2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>
            <a:solidFill>
              <a:schemeClr val="accent5"/>
            </a:solidFill>
          </a:endParaRPr>
        </a:p>
      </dgm:t>
    </dgm:pt>
    <dgm:pt modelId="{8CF6E167-F820-4B43-B9E9-2CB0AE84730B}" type="parTrans" cxnId="{F5F93957-55A4-4CFE-9033-A432359EB32B}">
      <dgm:prSet/>
      <dgm:spPr/>
      <dgm:t>
        <a:bodyPr/>
        <a:lstStyle/>
        <a:p>
          <a:endParaRPr lang="en-US"/>
        </a:p>
      </dgm:t>
    </dgm:pt>
    <dgm:pt modelId="{A3ECAECB-D587-4827-B6C8-343B3488AF40}" type="sibTrans" cxnId="{F5F93957-55A4-4CFE-9033-A432359EB32B}">
      <dgm:prSet/>
      <dgm:spPr/>
      <dgm:t>
        <a:bodyPr/>
        <a:lstStyle/>
        <a:p>
          <a:endParaRPr lang="en-US"/>
        </a:p>
      </dgm:t>
    </dgm:pt>
    <dgm:pt modelId="{2FB4ACAE-C536-466D-B45A-D4C096985167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>
            <a:solidFill>
              <a:schemeClr val="accent5"/>
            </a:solidFill>
          </a:endParaRPr>
        </a:p>
      </dgm:t>
    </dgm:pt>
    <dgm:pt modelId="{737F54A7-2758-460A-BAF7-0997F635EF57}" type="parTrans" cxnId="{75463F93-D525-4D8E-8077-E593CFB2AB3D}">
      <dgm:prSet/>
      <dgm:spPr/>
      <dgm:t>
        <a:bodyPr/>
        <a:lstStyle/>
        <a:p>
          <a:endParaRPr lang="en-US"/>
        </a:p>
      </dgm:t>
    </dgm:pt>
    <dgm:pt modelId="{67C1E877-B097-459B-8B5C-B86E5082AA79}" type="sibTrans" cxnId="{75463F93-D525-4D8E-8077-E593CFB2AB3D}">
      <dgm:prSet/>
      <dgm:spPr/>
      <dgm:t>
        <a:bodyPr/>
        <a:lstStyle/>
        <a:p>
          <a:endParaRPr lang="en-US"/>
        </a:p>
      </dgm:t>
    </dgm:pt>
    <dgm:pt modelId="{29582EBB-1B2A-4095-B3F3-19770784E589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gm:t>
    </dgm:pt>
    <dgm:pt modelId="{759BFF90-DE06-4DD2-9882-4FCAB9468A83}" type="parTrans" cxnId="{0B2CD317-F05F-48E7-B8FF-2DBC081BAF18}">
      <dgm:prSet/>
      <dgm:spPr/>
      <dgm:t>
        <a:bodyPr/>
        <a:lstStyle/>
        <a:p>
          <a:endParaRPr lang="en-US"/>
        </a:p>
      </dgm:t>
    </dgm:pt>
    <dgm:pt modelId="{49FAC7C1-200C-44B7-A1B5-B4936E3E4706}" type="sibTrans" cxnId="{0B2CD317-F05F-48E7-B8FF-2DBC081BAF18}">
      <dgm:prSet/>
      <dgm:spPr/>
      <dgm:t>
        <a:bodyPr/>
        <a:lstStyle/>
        <a:p>
          <a:endParaRPr lang="en-US"/>
        </a:p>
      </dgm:t>
    </dgm:pt>
    <dgm:pt modelId="{F43222F7-D86E-4224-B4E0-48037302F0C7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Calibri Light" panose="020F0302020204030204"/>
            </a:rPr>
            <a:t>Exploratory Analysis</a:t>
          </a:r>
        </a:p>
      </dgm:t>
    </dgm:pt>
    <dgm:pt modelId="{65AE0298-B057-436E-ADBE-FEC995337391}" type="parTrans" cxnId="{F85D089E-1464-4D67-90B1-78D09D8CED0D}">
      <dgm:prSet/>
      <dgm:spPr/>
      <dgm:t>
        <a:bodyPr/>
        <a:lstStyle/>
        <a:p>
          <a:endParaRPr lang="en-US"/>
        </a:p>
      </dgm:t>
    </dgm:pt>
    <dgm:pt modelId="{51DE4920-B743-465B-B792-AFA98504FACD}" type="sibTrans" cxnId="{F85D089E-1464-4D67-90B1-78D09D8CED0D}">
      <dgm:prSet/>
      <dgm:spPr/>
      <dgm:t>
        <a:bodyPr/>
        <a:lstStyle/>
        <a:p>
          <a:endParaRPr lang="en-US"/>
        </a:p>
      </dgm:t>
    </dgm:pt>
    <dgm:pt modelId="{B7E5E718-A885-4EE4-A5D2-8898D4725CF5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gm:t>
    </dgm:pt>
    <dgm:pt modelId="{EDA471C9-D1E6-492C-9EED-2CEBD40BB667}" type="parTrans" cxnId="{5C78B0AC-F219-4B6C-890E-07F4759DC7B9}">
      <dgm:prSet/>
      <dgm:spPr/>
      <dgm:t>
        <a:bodyPr/>
        <a:lstStyle/>
        <a:p>
          <a:endParaRPr lang="en-US"/>
        </a:p>
      </dgm:t>
    </dgm:pt>
    <dgm:pt modelId="{7D3B35E7-AE92-4393-B7AE-6D11AEBB0BAC}" type="sibTrans" cxnId="{5C78B0AC-F219-4B6C-890E-07F4759DC7B9}">
      <dgm:prSet/>
      <dgm:spPr/>
      <dgm:t>
        <a:bodyPr/>
        <a:lstStyle/>
        <a:p>
          <a:endParaRPr lang="en-US"/>
        </a:p>
      </dgm:t>
    </dgm:pt>
    <dgm:pt modelId="{CD341F00-9FD4-4718-8503-22C803FFBA41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gm:t>
    </dgm:pt>
    <dgm:pt modelId="{507ECF6A-C84A-49B0-9E68-A741569547D4}" type="parTrans" cxnId="{9FCEA17A-B2CF-4331-B4AB-2C54C0B7E880}">
      <dgm:prSet/>
      <dgm:spPr/>
      <dgm:t>
        <a:bodyPr/>
        <a:lstStyle/>
        <a:p>
          <a:endParaRPr lang="en-US"/>
        </a:p>
      </dgm:t>
    </dgm:pt>
    <dgm:pt modelId="{BBFED70A-3FAF-4DCA-BD58-4DCD835CA9AE}" type="sibTrans" cxnId="{9FCEA17A-B2CF-4331-B4AB-2C54C0B7E880}">
      <dgm:prSet/>
      <dgm:spPr/>
      <dgm:t>
        <a:bodyPr/>
        <a:lstStyle/>
        <a:p>
          <a:endParaRPr lang="en-US"/>
        </a:p>
      </dgm:t>
    </dgm:pt>
    <dgm:pt modelId="{78676BAC-3127-4433-889C-C7B2DAAD85B5}" type="pres">
      <dgm:prSet presAssocID="{A6CA849B-F0C8-473D-8F15-F99EE690321D}" presName="Name0" presStyleCnt="0">
        <dgm:presLayoutVars>
          <dgm:dir/>
          <dgm:resizeHandles val="exact"/>
        </dgm:presLayoutVars>
      </dgm:prSet>
      <dgm:spPr/>
    </dgm:pt>
    <dgm:pt modelId="{B3356EAA-3458-4816-8763-EE692F64CA87}" type="pres">
      <dgm:prSet presAssocID="{D74A6E1E-3BBB-49F1-85D8-8F3AE8A8D72E}" presName="parTxOnly" presStyleLbl="node1" presStyleIdx="0" presStyleCnt="7">
        <dgm:presLayoutVars>
          <dgm:bulletEnabled val="1"/>
        </dgm:presLayoutVars>
      </dgm:prSet>
      <dgm:spPr/>
    </dgm:pt>
    <dgm:pt modelId="{C0949288-2040-4D9C-9FAD-D024E000B48F}" type="pres">
      <dgm:prSet presAssocID="{EC94E579-99DD-417B-9FE9-D6D8E1898705}" presName="parSpace" presStyleCnt="0"/>
      <dgm:spPr/>
    </dgm:pt>
    <dgm:pt modelId="{E367F544-5EAC-47EA-B993-353C1F241AD7}" type="pres">
      <dgm:prSet presAssocID="{1EFF9727-3E9C-4EA1-BB4D-6674218FD4A2}" presName="parTxOnly" presStyleLbl="node1" presStyleIdx="1" presStyleCnt="7">
        <dgm:presLayoutVars>
          <dgm:bulletEnabled val="1"/>
        </dgm:presLayoutVars>
      </dgm:prSet>
      <dgm:spPr/>
    </dgm:pt>
    <dgm:pt modelId="{09DFFB40-A407-47B4-A031-C8F3B909F27E}" type="pres">
      <dgm:prSet presAssocID="{A3ECAECB-D587-4827-B6C8-343B3488AF40}" presName="parSpace" presStyleCnt="0"/>
      <dgm:spPr/>
    </dgm:pt>
    <dgm:pt modelId="{665937E8-2D2B-4928-9845-2CF4DF224A80}" type="pres">
      <dgm:prSet presAssocID="{2FB4ACAE-C536-466D-B45A-D4C096985167}" presName="parTxOnly" presStyleLbl="node1" presStyleIdx="2" presStyleCnt="7">
        <dgm:presLayoutVars>
          <dgm:bulletEnabled val="1"/>
        </dgm:presLayoutVars>
      </dgm:prSet>
      <dgm:spPr/>
    </dgm:pt>
    <dgm:pt modelId="{D1008DB6-1442-40A9-A466-9AD791B8E06B}" type="pres">
      <dgm:prSet presAssocID="{67C1E877-B097-459B-8B5C-B86E5082AA79}" presName="parSpace" presStyleCnt="0"/>
      <dgm:spPr/>
    </dgm:pt>
    <dgm:pt modelId="{30595FA7-C72C-4CD2-9C0E-CDDCA6F621C7}" type="pres">
      <dgm:prSet presAssocID="{29582EBB-1B2A-4095-B3F3-19770784E589}" presName="parTxOnly" presStyleLbl="node1" presStyleIdx="3" presStyleCnt="7">
        <dgm:presLayoutVars>
          <dgm:bulletEnabled val="1"/>
        </dgm:presLayoutVars>
      </dgm:prSet>
      <dgm:spPr/>
    </dgm:pt>
    <dgm:pt modelId="{1D9EF497-E82A-4218-ADA2-1C5FD6310770}" type="pres">
      <dgm:prSet presAssocID="{49FAC7C1-200C-44B7-A1B5-B4936E3E4706}" presName="parSpace" presStyleCnt="0"/>
      <dgm:spPr/>
    </dgm:pt>
    <dgm:pt modelId="{0AFDC82F-31E7-4B28-AB1E-FB63B27397B3}" type="pres">
      <dgm:prSet presAssocID="{F43222F7-D86E-4224-B4E0-48037302F0C7}" presName="parTxOnly" presStyleLbl="node1" presStyleIdx="4" presStyleCnt="7">
        <dgm:presLayoutVars>
          <dgm:bulletEnabled val="1"/>
        </dgm:presLayoutVars>
      </dgm:prSet>
      <dgm:spPr/>
    </dgm:pt>
    <dgm:pt modelId="{6811DD6E-25B1-4C7D-98DA-65C044006667}" type="pres">
      <dgm:prSet presAssocID="{51DE4920-B743-465B-B792-AFA98504FACD}" presName="parSpace" presStyleCnt="0"/>
      <dgm:spPr/>
    </dgm:pt>
    <dgm:pt modelId="{2F182151-9741-483E-A7DE-F7F60D5DFCE0}" type="pres">
      <dgm:prSet presAssocID="{B7E5E718-A885-4EE4-A5D2-8898D4725CF5}" presName="parTxOnly" presStyleLbl="node1" presStyleIdx="5" presStyleCnt="7">
        <dgm:presLayoutVars>
          <dgm:bulletEnabled val="1"/>
        </dgm:presLayoutVars>
      </dgm:prSet>
      <dgm:spPr/>
    </dgm:pt>
    <dgm:pt modelId="{DB9B4D9F-795A-4ADF-AC8F-AA18D0ADCFA3}" type="pres">
      <dgm:prSet presAssocID="{7D3B35E7-AE92-4393-B7AE-6D11AEBB0BAC}" presName="parSpace" presStyleCnt="0"/>
      <dgm:spPr/>
    </dgm:pt>
    <dgm:pt modelId="{65118167-DCFA-4810-A0B1-0E423DDA5E8C}" type="pres">
      <dgm:prSet presAssocID="{CD341F00-9FD4-4718-8503-22C803FFBA41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0B2CD317-F05F-48E7-B8FF-2DBC081BAF18}" srcId="{A6CA849B-F0C8-473D-8F15-F99EE690321D}" destId="{29582EBB-1B2A-4095-B3F3-19770784E589}" srcOrd="3" destOrd="0" parTransId="{759BFF90-DE06-4DD2-9882-4FCAB9468A83}" sibTransId="{49FAC7C1-200C-44B7-A1B5-B4936E3E4706}"/>
    <dgm:cxn modelId="{E3A16A31-99ED-446A-BBAF-0752FD8DA95B}" type="presOf" srcId="{A6CA849B-F0C8-473D-8F15-F99EE690321D}" destId="{78676BAC-3127-4433-889C-C7B2DAAD85B5}" srcOrd="0" destOrd="0" presId="urn:microsoft.com/office/officeart/2005/8/layout/hChevron3"/>
    <dgm:cxn modelId="{DB35743A-CDD6-41CA-A404-41208D23EBAE}" type="presOf" srcId="{D74A6E1E-3BBB-49F1-85D8-8F3AE8A8D72E}" destId="{B3356EAA-3458-4816-8763-EE692F64CA87}" srcOrd="0" destOrd="0" presId="urn:microsoft.com/office/officeart/2005/8/layout/hChevron3"/>
    <dgm:cxn modelId="{81C4AB3B-A173-42FE-9C58-611B9544F597}" type="presOf" srcId="{F43222F7-D86E-4224-B4E0-48037302F0C7}" destId="{0AFDC82F-31E7-4B28-AB1E-FB63B27397B3}" srcOrd="0" destOrd="0" presId="urn:microsoft.com/office/officeart/2005/8/layout/hChevron3"/>
    <dgm:cxn modelId="{68E54A54-C6DC-4C08-9904-363F3983AFBE}" type="presOf" srcId="{29582EBB-1B2A-4095-B3F3-19770784E589}" destId="{30595FA7-C72C-4CD2-9C0E-CDDCA6F621C7}" srcOrd="0" destOrd="0" presId="urn:microsoft.com/office/officeart/2005/8/layout/hChevron3"/>
    <dgm:cxn modelId="{F5F93957-55A4-4CFE-9033-A432359EB32B}" srcId="{A6CA849B-F0C8-473D-8F15-F99EE690321D}" destId="{1EFF9727-3E9C-4EA1-BB4D-6674218FD4A2}" srcOrd="1" destOrd="0" parTransId="{8CF6E167-F820-4B43-B9E9-2CB0AE84730B}" sibTransId="{A3ECAECB-D587-4827-B6C8-343B3488AF40}"/>
    <dgm:cxn modelId="{2F65AA5D-8AE3-4E22-B422-0C9A2B9B724C}" type="presOf" srcId="{2FB4ACAE-C536-466D-B45A-D4C096985167}" destId="{665937E8-2D2B-4928-9845-2CF4DF224A80}" srcOrd="0" destOrd="0" presId="urn:microsoft.com/office/officeart/2005/8/layout/hChevron3"/>
    <dgm:cxn modelId="{9FCEA17A-B2CF-4331-B4AB-2C54C0B7E880}" srcId="{A6CA849B-F0C8-473D-8F15-F99EE690321D}" destId="{CD341F00-9FD4-4718-8503-22C803FFBA41}" srcOrd="6" destOrd="0" parTransId="{507ECF6A-C84A-49B0-9E68-A741569547D4}" sibTransId="{BBFED70A-3FAF-4DCA-BD58-4DCD835CA9AE}"/>
    <dgm:cxn modelId="{7CA6D67B-F458-4A14-BEEB-2E38B75C6C20}" type="presOf" srcId="{B7E5E718-A885-4EE4-A5D2-8898D4725CF5}" destId="{2F182151-9741-483E-A7DE-F7F60D5DFCE0}" srcOrd="0" destOrd="0" presId="urn:microsoft.com/office/officeart/2005/8/layout/hChevron3"/>
    <dgm:cxn modelId="{37910C8A-6F31-4043-9710-06D075C5F639}" type="presOf" srcId="{1EFF9727-3E9C-4EA1-BB4D-6674218FD4A2}" destId="{E367F544-5EAC-47EA-B993-353C1F241AD7}" srcOrd="0" destOrd="0" presId="urn:microsoft.com/office/officeart/2005/8/layout/hChevron3"/>
    <dgm:cxn modelId="{75463F93-D525-4D8E-8077-E593CFB2AB3D}" srcId="{A6CA849B-F0C8-473D-8F15-F99EE690321D}" destId="{2FB4ACAE-C536-466D-B45A-D4C096985167}" srcOrd="2" destOrd="0" parTransId="{737F54A7-2758-460A-BAF7-0997F635EF57}" sibTransId="{67C1E877-B097-459B-8B5C-B86E5082AA79}"/>
    <dgm:cxn modelId="{F85D089E-1464-4D67-90B1-78D09D8CED0D}" srcId="{A6CA849B-F0C8-473D-8F15-F99EE690321D}" destId="{F43222F7-D86E-4224-B4E0-48037302F0C7}" srcOrd="4" destOrd="0" parTransId="{65AE0298-B057-436E-ADBE-FEC995337391}" sibTransId="{51DE4920-B743-465B-B792-AFA98504FACD}"/>
    <dgm:cxn modelId="{9ABD3A9F-351F-4CCA-9A01-08E1B73B0F3D}" srcId="{A6CA849B-F0C8-473D-8F15-F99EE690321D}" destId="{D74A6E1E-3BBB-49F1-85D8-8F3AE8A8D72E}" srcOrd="0" destOrd="0" parTransId="{B4BBCA67-B81D-40F8-B6C4-30A45FF84584}" sibTransId="{EC94E579-99DD-417B-9FE9-D6D8E1898705}"/>
    <dgm:cxn modelId="{5C78B0AC-F219-4B6C-890E-07F4759DC7B9}" srcId="{A6CA849B-F0C8-473D-8F15-F99EE690321D}" destId="{B7E5E718-A885-4EE4-A5D2-8898D4725CF5}" srcOrd="5" destOrd="0" parTransId="{EDA471C9-D1E6-492C-9EED-2CEBD40BB667}" sibTransId="{7D3B35E7-AE92-4393-B7AE-6D11AEBB0BAC}"/>
    <dgm:cxn modelId="{142E1EFA-C165-4064-A5D1-DFD1E1EB6D60}" type="presOf" srcId="{CD341F00-9FD4-4718-8503-22C803FFBA41}" destId="{65118167-DCFA-4810-A0B1-0E423DDA5E8C}" srcOrd="0" destOrd="0" presId="urn:microsoft.com/office/officeart/2005/8/layout/hChevron3"/>
    <dgm:cxn modelId="{983F1CA6-F065-4E86-999F-1BF04D8FA250}" type="presParOf" srcId="{78676BAC-3127-4433-889C-C7B2DAAD85B5}" destId="{B3356EAA-3458-4816-8763-EE692F64CA87}" srcOrd="0" destOrd="0" presId="urn:microsoft.com/office/officeart/2005/8/layout/hChevron3"/>
    <dgm:cxn modelId="{E4D8762C-7D39-48E2-8034-AEE37439E8BA}" type="presParOf" srcId="{78676BAC-3127-4433-889C-C7B2DAAD85B5}" destId="{C0949288-2040-4D9C-9FAD-D024E000B48F}" srcOrd="1" destOrd="0" presId="urn:microsoft.com/office/officeart/2005/8/layout/hChevron3"/>
    <dgm:cxn modelId="{12CD5092-C26D-45F7-8725-A352168A2E25}" type="presParOf" srcId="{78676BAC-3127-4433-889C-C7B2DAAD85B5}" destId="{E367F544-5EAC-47EA-B993-353C1F241AD7}" srcOrd="2" destOrd="0" presId="urn:microsoft.com/office/officeart/2005/8/layout/hChevron3"/>
    <dgm:cxn modelId="{430C6544-1294-4A8C-9F40-C276B75AA04B}" type="presParOf" srcId="{78676BAC-3127-4433-889C-C7B2DAAD85B5}" destId="{09DFFB40-A407-47B4-A031-C8F3B909F27E}" srcOrd="3" destOrd="0" presId="urn:microsoft.com/office/officeart/2005/8/layout/hChevron3"/>
    <dgm:cxn modelId="{58DEC2ED-3BD5-4FF3-A87B-16ADE1AC7A42}" type="presParOf" srcId="{78676BAC-3127-4433-889C-C7B2DAAD85B5}" destId="{665937E8-2D2B-4928-9845-2CF4DF224A80}" srcOrd="4" destOrd="0" presId="urn:microsoft.com/office/officeart/2005/8/layout/hChevron3"/>
    <dgm:cxn modelId="{AC7CA177-BAE5-498C-9735-478A78FC2B80}" type="presParOf" srcId="{78676BAC-3127-4433-889C-C7B2DAAD85B5}" destId="{D1008DB6-1442-40A9-A466-9AD791B8E06B}" srcOrd="5" destOrd="0" presId="urn:microsoft.com/office/officeart/2005/8/layout/hChevron3"/>
    <dgm:cxn modelId="{E0BED65F-E972-46CE-9C23-062BA7886082}" type="presParOf" srcId="{78676BAC-3127-4433-889C-C7B2DAAD85B5}" destId="{30595FA7-C72C-4CD2-9C0E-CDDCA6F621C7}" srcOrd="6" destOrd="0" presId="urn:microsoft.com/office/officeart/2005/8/layout/hChevron3"/>
    <dgm:cxn modelId="{1CBC3A0A-F7D4-4B4A-A76A-B88705E27185}" type="presParOf" srcId="{78676BAC-3127-4433-889C-C7B2DAAD85B5}" destId="{1D9EF497-E82A-4218-ADA2-1C5FD6310770}" srcOrd="7" destOrd="0" presId="urn:microsoft.com/office/officeart/2005/8/layout/hChevron3"/>
    <dgm:cxn modelId="{AD75C543-923C-49A1-8C4A-156E9761DA05}" type="presParOf" srcId="{78676BAC-3127-4433-889C-C7B2DAAD85B5}" destId="{0AFDC82F-31E7-4B28-AB1E-FB63B27397B3}" srcOrd="8" destOrd="0" presId="urn:microsoft.com/office/officeart/2005/8/layout/hChevron3"/>
    <dgm:cxn modelId="{55D212B0-7551-477D-B1A4-FF76D95E0697}" type="presParOf" srcId="{78676BAC-3127-4433-889C-C7B2DAAD85B5}" destId="{6811DD6E-25B1-4C7D-98DA-65C044006667}" srcOrd="9" destOrd="0" presId="urn:microsoft.com/office/officeart/2005/8/layout/hChevron3"/>
    <dgm:cxn modelId="{9C47715E-8B6F-4C93-ACE0-9B5A4AC1A20D}" type="presParOf" srcId="{78676BAC-3127-4433-889C-C7B2DAAD85B5}" destId="{2F182151-9741-483E-A7DE-F7F60D5DFCE0}" srcOrd="10" destOrd="0" presId="urn:microsoft.com/office/officeart/2005/8/layout/hChevron3"/>
    <dgm:cxn modelId="{D559ABE7-B4B1-4B68-8EB6-B97FF5ED7311}" type="presParOf" srcId="{78676BAC-3127-4433-889C-C7B2DAAD85B5}" destId="{DB9B4D9F-795A-4ADF-AC8F-AA18D0ADCFA3}" srcOrd="11" destOrd="0" presId="urn:microsoft.com/office/officeart/2005/8/layout/hChevron3"/>
    <dgm:cxn modelId="{42CEE5A4-A02F-4066-B62A-F33C4E6D4B43}" type="presParOf" srcId="{78676BAC-3127-4433-889C-C7B2DAAD85B5}" destId="{65118167-DCFA-4810-A0B1-0E423DDA5E8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6CA849B-F0C8-473D-8F15-F99EE69032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74A6E1E-3BBB-49F1-85D8-8F3AE8A8D72E}">
      <dgm:prSet phldrT="[Text]" phldr="0"/>
      <dgm:spPr/>
      <dgm:t>
        <a:bodyPr/>
        <a:lstStyle/>
        <a:p>
          <a:r>
            <a:rPr lang="en-US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>
            <a:solidFill>
              <a:schemeClr val="accent5"/>
            </a:solidFill>
          </a:endParaRPr>
        </a:p>
      </dgm:t>
    </dgm:pt>
    <dgm:pt modelId="{B4BBCA67-B81D-40F8-B6C4-30A45FF84584}" type="parTrans" cxnId="{9ABD3A9F-351F-4CCA-9A01-08E1B73B0F3D}">
      <dgm:prSet/>
      <dgm:spPr/>
      <dgm:t>
        <a:bodyPr/>
        <a:lstStyle/>
        <a:p>
          <a:endParaRPr lang="en-US"/>
        </a:p>
      </dgm:t>
    </dgm:pt>
    <dgm:pt modelId="{EC94E579-99DD-417B-9FE9-D6D8E1898705}" type="sibTrans" cxnId="{9ABD3A9F-351F-4CCA-9A01-08E1B73B0F3D}">
      <dgm:prSet/>
      <dgm:spPr/>
      <dgm:t>
        <a:bodyPr/>
        <a:lstStyle/>
        <a:p>
          <a:endParaRPr lang="en-US"/>
        </a:p>
      </dgm:t>
    </dgm:pt>
    <dgm:pt modelId="{1EFF9727-3E9C-4EA1-BB4D-6674218FD4A2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>
            <a:solidFill>
              <a:schemeClr val="accent5"/>
            </a:solidFill>
          </a:endParaRPr>
        </a:p>
      </dgm:t>
    </dgm:pt>
    <dgm:pt modelId="{8CF6E167-F820-4B43-B9E9-2CB0AE84730B}" type="parTrans" cxnId="{F5F93957-55A4-4CFE-9033-A432359EB32B}">
      <dgm:prSet/>
      <dgm:spPr/>
      <dgm:t>
        <a:bodyPr/>
        <a:lstStyle/>
        <a:p>
          <a:endParaRPr lang="en-US"/>
        </a:p>
      </dgm:t>
    </dgm:pt>
    <dgm:pt modelId="{A3ECAECB-D587-4827-B6C8-343B3488AF40}" type="sibTrans" cxnId="{F5F93957-55A4-4CFE-9033-A432359EB32B}">
      <dgm:prSet/>
      <dgm:spPr/>
      <dgm:t>
        <a:bodyPr/>
        <a:lstStyle/>
        <a:p>
          <a:endParaRPr lang="en-US"/>
        </a:p>
      </dgm:t>
    </dgm:pt>
    <dgm:pt modelId="{2FB4ACAE-C536-466D-B45A-D4C096985167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>
            <a:solidFill>
              <a:schemeClr val="accent5"/>
            </a:solidFill>
          </a:endParaRPr>
        </a:p>
      </dgm:t>
    </dgm:pt>
    <dgm:pt modelId="{737F54A7-2758-460A-BAF7-0997F635EF57}" type="parTrans" cxnId="{75463F93-D525-4D8E-8077-E593CFB2AB3D}">
      <dgm:prSet/>
      <dgm:spPr/>
      <dgm:t>
        <a:bodyPr/>
        <a:lstStyle/>
        <a:p>
          <a:endParaRPr lang="en-US"/>
        </a:p>
      </dgm:t>
    </dgm:pt>
    <dgm:pt modelId="{67C1E877-B097-459B-8B5C-B86E5082AA79}" type="sibTrans" cxnId="{75463F93-D525-4D8E-8077-E593CFB2AB3D}">
      <dgm:prSet/>
      <dgm:spPr/>
      <dgm:t>
        <a:bodyPr/>
        <a:lstStyle/>
        <a:p>
          <a:endParaRPr lang="en-US"/>
        </a:p>
      </dgm:t>
    </dgm:pt>
    <dgm:pt modelId="{29582EBB-1B2A-4095-B3F3-19770784E589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gm:t>
    </dgm:pt>
    <dgm:pt modelId="{759BFF90-DE06-4DD2-9882-4FCAB9468A83}" type="parTrans" cxnId="{0B2CD317-F05F-48E7-B8FF-2DBC081BAF18}">
      <dgm:prSet/>
      <dgm:spPr/>
      <dgm:t>
        <a:bodyPr/>
        <a:lstStyle/>
        <a:p>
          <a:endParaRPr lang="en-US"/>
        </a:p>
      </dgm:t>
    </dgm:pt>
    <dgm:pt modelId="{49FAC7C1-200C-44B7-A1B5-B4936E3E4706}" type="sibTrans" cxnId="{0B2CD317-F05F-48E7-B8FF-2DBC081BAF18}">
      <dgm:prSet/>
      <dgm:spPr/>
      <dgm:t>
        <a:bodyPr/>
        <a:lstStyle/>
        <a:p>
          <a:endParaRPr lang="en-US"/>
        </a:p>
      </dgm:t>
    </dgm:pt>
    <dgm:pt modelId="{F43222F7-D86E-4224-B4E0-48037302F0C7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gm:t>
    </dgm:pt>
    <dgm:pt modelId="{65AE0298-B057-436E-ADBE-FEC995337391}" type="parTrans" cxnId="{F85D089E-1464-4D67-90B1-78D09D8CED0D}">
      <dgm:prSet/>
      <dgm:spPr/>
      <dgm:t>
        <a:bodyPr/>
        <a:lstStyle/>
        <a:p>
          <a:endParaRPr lang="en-US"/>
        </a:p>
      </dgm:t>
    </dgm:pt>
    <dgm:pt modelId="{51DE4920-B743-465B-B792-AFA98504FACD}" type="sibTrans" cxnId="{F85D089E-1464-4D67-90B1-78D09D8CED0D}">
      <dgm:prSet/>
      <dgm:spPr/>
      <dgm:t>
        <a:bodyPr/>
        <a:lstStyle/>
        <a:p>
          <a:endParaRPr lang="en-US"/>
        </a:p>
      </dgm:t>
    </dgm:pt>
    <dgm:pt modelId="{B7E5E718-A885-4EE4-A5D2-8898D4725CF5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Calibri Light" panose="020F0302020204030204"/>
            </a:rPr>
            <a:t>Methods and Evaluation</a:t>
          </a:r>
        </a:p>
      </dgm:t>
    </dgm:pt>
    <dgm:pt modelId="{EDA471C9-D1E6-492C-9EED-2CEBD40BB667}" type="parTrans" cxnId="{5C78B0AC-F219-4B6C-890E-07F4759DC7B9}">
      <dgm:prSet/>
      <dgm:spPr/>
      <dgm:t>
        <a:bodyPr/>
        <a:lstStyle/>
        <a:p>
          <a:endParaRPr lang="en-US"/>
        </a:p>
      </dgm:t>
    </dgm:pt>
    <dgm:pt modelId="{7D3B35E7-AE92-4393-B7AE-6D11AEBB0BAC}" type="sibTrans" cxnId="{5C78B0AC-F219-4B6C-890E-07F4759DC7B9}">
      <dgm:prSet/>
      <dgm:spPr/>
      <dgm:t>
        <a:bodyPr/>
        <a:lstStyle/>
        <a:p>
          <a:endParaRPr lang="en-US"/>
        </a:p>
      </dgm:t>
    </dgm:pt>
    <dgm:pt modelId="{CD341F00-9FD4-4718-8503-22C803FFBA41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gm:t>
    </dgm:pt>
    <dgm:pt modelId="{507ECF6A-C84A-49B0-9E68-A741569547D4}" type="parTrans" cxnId="{9FCEA17A-B2CF-4331-B4AB-2C54C0B7E880}">
      <dgm:prSet/>
      <dgm:spPr/>
      <dgm:t>
        <a:bodyPr/>
        <a:lstStyle/>
        <a:p>
          <a:endParaRPr lang="en-US"/>
        </a:p>
      </dgm:t>
    </dgm:pt>
    <dgm:pt modelId="{BBFED70A-3FAF-4DCA-BD58-4DCD835CA9AE}" type="sibTrans" cxnId="{9FCEA17A-B2CF-4331-B4AB-2C54C0B7E880}">
      <dgm:prSet/>
      <dgm:spPr/>
      <dgm:t>
        <a:bodyPr/>
        <a:lstStyle/>
        <a:p>
          <a:endParaRPr lang="en-US"/>
        </a:p>
      </dgm:t>
    </dgm:pt>
    <dgm:pt modelId="{78676BAC-3127-4433-889C-C7B2DAAD85B5}" type="pres">
      <dgm:prSet presAssocID="{A6CA849B-F0C8-473D-8F15-F99EE690321D}" presName="Name0" presStyleCnt="0">
        <dgm:presLayoutVars>
          <dgm:dir/>
          <dgm:resizeHandles val="exact"/>
        </dgm:presLayoutVars>
      </dgm:prSet>
      <dgm:spPr/>
    </dgm:pt>
    <dgm:pt modelId="{B3356EAA-3458-4816-8763-EE692F64CA87}" type="pres">
      <dgm:prSet presAssocID="{D74A6E1E-3BBB-49F1-85D8-8F3AE8A8D72E}" presName="parTxOnly" presStyleLbl="node1" presStyleIdx="0" presStyleCnt="7">
        <dgm:presLayoutVars>
          <dgm:bulletEnabled val="1"/>
        </dgm:presLayoutVars>
      </dgm:prSet>
      <dgm:spPr/>
    </dgm:pt>
    <dgm:pt modelId="{C0949288-2040-4D9C-9FAD-D024E000B48F}" type="pres">
      <dgm:prSet presAssocID="{EC94E579-99DD-417B-9FE9-D6D8E1898705}" presName="parSpace" presStyleCnt="0"/>
      <dgm:spPr/>
    </dgm:pt>
    <dgm:pt modelId="{E367F544-5EAC-47EA-B993-353C1F241AD7}" type="pres">
      <dgm:prSet presAssocID="{1EFF9727-3E9C-4EA1-BB4D-6674218FD4A2}" presName="parTxOnly" presStyleLbl="node1" presStyleIdx="1" presStyleCnt="7">
        <dgm:presLayoutVars>
          <dgm:bulletEnabled val="1"/>
        </dgm:presLayoutVars>
      </dgm:prSet>
      <dgm:spPr/>
    </dgm:pt>
    <dgm:pt modelId="{09DFFB40-A407-47B4-A031-C8F3B909F27E}" type="pres">
      <dgm:prSet presAssocID="{A3ECAECB-D587-4827-B6C8-343B3488AF40}" presName="parSpace" presStyleCnt="0"/>
      <dgm:spPr/>
    </dgm:pt>
    <dgm:pt modelId="{665937E8-2D2B-4928-9845-2CF4DF224A80}" type="pres">
      <dgm:prSet presAssocID="{2FB4ACAE-C536-466D-B45A-D4C096985167}" presName="parTxOnly" presStyleLbl="node1" presStyleIdx="2" presStyleCnt="7">
        <dgm:presLayoutVars>
          <dgm:bulletEnabled val="1"/>
        </dgm:presLayoutVars>
      </dgm:prSet>
      <dgm:spPr/>
    </dgm:pt>
    <dgm:pt modelId="{D1008DB6-1442-40A9-A466-9AD791B8E06B}" type="pres">
      <dgm:prSet presAssocID="{67C1E877-B097-459B-8B5C-B86E5082AA79}" presName="parSpace" presStyleCnt="0"/>
      <dgm:spPr/>
    </dgm:pt>
    <dgm:pt modelId="{30595FA7-C72C-4CD2-9C0E-CDDCA6F621C7}" type="pres">
      <dgm:prSet presAssocID="{29582EBB-1B2A-4095-B3F3-19770784E589}" presName="parTxOnly" presStyleLbl="node1" presStyleIdx="3" presStyleCnt="7">
        <dgm:presLayoutVars>
          <dgm:bulletEnabled val="1"/>
        </dgm:presLayoutVars>
      </dgm:prSet>
      <dgm:spPr/>
    </dgm:pt>
    <dgm:pt modelId="{1D9EF497-E82A-4218-ADA2-1C5FD6310770}" type="pres">
      <dgm:prSet presAssocID="{49FAC7C1-200C-44B7-A1B5-B4936E3E4706}" presName="parSpace" presStyleCnt="0"/>
      <dgm:spPr/>
    </dgm:pt>
    <dgm:pt modelId="{0AFDC82F-31E7-4B28-AB1E-FB63B27397B3}" type="pres">
      <dgm:prSet presAssocID="{F43222F7-D86E-4224-B4E0-48037302F0C7}" presName="parTxOnly" presStyleLbl="node1" presStyleIdx="4" presStyleCnt="7">
        <dgm:presLayoutVars>
          <dgm:bulletEnabled val="1"/>
        </dgm:presLayoutVars>
      </dgm:prSet>
      <dgm:spPr/>
    </dgm:pt>
    <dgm:pt modelId="{6811DD6E-25B1-4C7D-98DA-65C044006667}" type="pres">
      <dgm:prSet presAssocID="{51DE4920-B743-465B-B792-AFA98504FACD}" presName="parSpace" presStyleCnt="0"/>
      <dgm:spPr/>
    </dgm:pt>
    <dgm:pt modelId="{2F182151-9741-483E-A7DE-F7F60D5DFCE0}" type="pres">
      <dgm:prSet presAssocID="{B7E5E718-A885-4EE4-A5D2-8898D4725CF5}" presName="parTxOnly" presStyleLbl="node1" presStyleIdx="5" presStyleCnt="7">
        <dgm:presLayoutVars>
          <dgm:bulletEnabled val="1"/>
        </dgm:presLayoutVars>
      </dgm:prSet>
      <dgm:spPr/>
    </dgm:pt>
    <dgm:pt modelId="{DB9B4D9F-795A-4ADF-AC8F-AA18D0ADCFA3}" type="pres">
      <dgm:prSet presAssocID="{7D3B35E7-AE92-4393-B7AE-6D11AEBB0BAC}" presName="parSpace" presStyleCnt="0"/>
      <dgm:spPr/>
    </dgm:pt>
    <dgm:pt modelId="{65118167-DCFA-4810-A0B1-0E423DDA5E8C}" type="pres">
      <dgm:prSet presAssocID="{CD341F00-9FD4-4718-8503-22C803FFBA41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0B2CD317-F05F-48E7-B8FF-2DBC081BAF18}" srcId="{A6CA849B-F0C8-473D-8F15-F99EE690321D}" destId="{29582EBB-1B2A-4095-B3F3-19770784E589}" srcOrd="3" destOrd="0" parTransId="{759BFF90-DE06-4DD2-9882-4FCAB9468A83}" sibTransId="{49FAC7C1-200C-44B7-A1B5-B4936E3E4706}"/>
    <dgm:cxn modelId="{E3A16A31-99ED-446A-BBAF-0752FD8DA95B}" type="presOf" srcId="{A6CA849B-F0C8-473D-8F15-F99EE690321D}" destId="{78676BAC-3127-4433-889C-C7B2DAAD85B5}" srcOrd="0" destOrd="0" presId="urn:microsoft.com/office/officeart/2005/8/layout/hChevron3"/>
    <dgm:cxn modelId="{DB35743A-CDD6-41CA-A404-41208D23EBAE}" type="presOf" srcId="{D74A6E1E-3BBB-49F1-85D8-8F3AE8A8D72E}" destId="{B3356EAA-3458-4816-8763-EE692F64CA87}" srcOrd="0" destOrd="0" presId="urn:microsoft.com/office/officeart/2005/8/layout/hChevron3"/>
    <dgm:cxn modelId="{81C4AB3B-A173-42FE-9C58-611B9544F597}" type="presOf" srcId="{F43222F7-D86E-4224-B4E0-48037302F0C7}" destId="{0AFDC82F-31E7-4B28-AB1E-FB63B27397B3}" srcOrd="0" destOrd="0" presId="urn:microsoft.com/office/officeart/2005/8/layout/hChevron3"/>
    <dgm:cxn modelId="{68E54A54-C6DC-4C08-9904-363F3983AFBE}" type="presOf" srcId="{29582EBB-1B2A-4095-B3F3-19770784E589}" destId="{30595FA7-C72C-4CD2-9C0E-CDDCA6F621C7}" srcOrd="0" destOrd="0" presId="urn:microsoft.com/office/officeart/2005/8/layout/hChevron3"/>
    <dgm:cxn modelId="{F5F93957-55A4-4CFE-9033-A432359EB32B}" srcId="{A6CA849B-F0C8-473D-8F15-F99EE690321D}" destId="{1EFF9727-3E9C-4EA1-BB4D-6674218FD4A2}" srcOrd="1" destOrd="0" parTransId="{8CF6E167-F820-4B43-B9E9-2CB0AE84730B}" sibTransId="{A3ECAECB-D587-4827-B6C8-343B3488AF40}"/>
    <dgm:cxn modelId="{2F65AA5D-8AE3-4E22-B422-0C9A2B9B724C}" type="presOf" srcId="{2FB4ACAE-C536-466D-B45A-D4C096985167}" destId="{665937E8-2D2B-4928-9845-2CF4DF224A80}" srcOrd="0" destOrd="0" presId="urn:microsoft.com/office/officeart/2005/8/layout/hChevron3"/>
    <dgm:cxn modelId="{9FCEA17A-B2CF-4331-B4AB-2C54C0B7E880}" srcId="{A6CA849B-F0C8-473D-8F15-F99EE690321D}" destId="{CD341F00-9FD4-4718-8503-22C803FFBA41}" srcOrd="6" destOrd="0" parTransId="{507ECF6A-C84A-49B0-9E68-A741569547D4}" sibTransId="{BBFED70A-3FAF-4DCA-BD58-4DCD835CA9AE}"/>
    <dgm:cxn modelId="{7CA6D67B-F458-4A14-BEEB-2E38B75C6C20}" type="presOf" srcId="{B7E5E718-A885-4EE4-A5D2-8898D4725CF5}" destId="{2F182151-9741-483E-A7DE-F7F60D5DFCE0}" srcOrd="0" destOrd="0" presId="urn:microsoft.com/office/officeart/2005/8/layout/hChevron3"/>
    <dgm:cxn modelId="{37910C8A-6F31-4043-9710-06D075C5F639}" type="presOf" srcId="{1EFF9727-3E9C-4EA1-BB4D-6674218FD4A2}" destId="{E367F544-5EAC-47EA-B993-353C1F241AD7}" srcOrd="0" destOrd="0" presId="urn:microsoft.com/office/officeart/2005/8/layout/hChevron3"/>
    <dgm:cxn modelId="{75463F93-D525-4D8E-8077-E593CFB2AB3D}" srcId="{A6CA849B-F0C8-473D-8F15-F99EE690321D}" destId="{2FB4ACAE-C536-466D-B45A-D4C096985167}" srcOrd="2" destOrd="0" parTransId="{737F54A7-2758-460A-BAF7-0997F635EF57}" sibTransId="{67C1E877-B097-459B-8B5C-B86E5082AA79}"/>
    <dgm:cxn modelId="{F85D089E-1464-4D67-90B1-78D09D8CED0D}" srcId="{A6CA849B-F0C8-473D-8F15-F99EE690321D}" destId="{F43222F7-D86E-4224-B4E0-48037302F0C7}" srcOrd="4" destOrd="0" parTransId="{65AE0298-B057-436E-ADBE-FEC995337391}" sibTransId="{51DE4920-B743-465B-B792-AFA98504FACD}"/>
    <dgm:cxn modelId="{9ABD3A9F-351F-4CCA-9A01-08E1B73B0F3D}" srcId="{A6CA849B-F0C8-473D-8F15-F99EE690321D}" destId="{D74A6E1E-3BBB-49F1-85D8-8F3AE8A8D72E}" srcOrd="0" destOrd="0" parTransId="{B4BBCA67-B81D-40F8-B6C4-30A45FF84584}" sibTransId="{EC94E579-99DD-417B-9FE9-D6D8E1898705}"/>
    <dgm:cxn modelId="{5C78B0AC-F219-4B6C-890E-07F4759DC7B9}" srcId="{A6CA849B-F0C8-473D-8F15-F99EE690321D}" destId="{B7E5E718-A885-4EE4-A5D2-8898D4725CF5}" srcOrd="5" destOrd="0" parTransId="{EDA471C9-D1E6-492C-9EED-2CEBD40BB667}" sibTransId="{7D3B35E7-AE92-4393-B7AE-6D11AEBB0BAC}"/>
    <dgm:cxn modelId="{142E1EFA-C165-4064-A5D1-DFD1E1EB6D60}" type="presOf" srcId="{CD341F00-9FD4-4718-8503-22C803FFBA41}" destId="{65118167-DCFA-4810-A0B1-0E423DDA5E8C}" srcOrd="0" destOrd="0" presId="urn:microsoft.com/office/officeart/2005/8/layout/hChevron3"/>
    <dgm:cxn modelId="{983F1CA6-F065-4E86-999F-1BF04D8FA250}" type="presParOf" srcId="{78676BAC-3127-4433-889C-C7B2DAAD85B5}" destId="{B3356EAA-3458-4816-8763-EE692F64CA87}" srcOrd="0" destOrd="0" presId="urn:microsoft.com/office/officeart/2005/8/layout/hChevron3"/>
    <dgm:cxn modelId="{E4D8762C-7D39-48E2-8034-AEE37439E8BA}" type="presParOf" srcId="{78676BAC-3127-4433-889C-C7B2DAAD85B5}" destId="{C0949288-2040-4D9C-9FAD-D024E000B48F}" srcOrd="1" destOrd="0" presId="urn:microsoft.com/office/officeart/2005/8/layout/hChevron3"/>
    <dgm:cxn modelId="{12CD5092-C26D-45F7-8725-A352168A2E25}" type="presParOf" srcId="{78676BAC-3127-4433-889C-C7B2DAAD85B5}" destId="{E367F544-5EAC-47EA-B993-353C1F241AD7}" srcOrd="2" destOrd="0" presId="urn:microsoft.com/office/officeart/2005/8/layout/hChevron3"/>
    <dgm:cxn modelId="{430C6544-1294-4A8C-9F40-C276B75AA04B}" type="presParOf" srcId="{78676BAC-3127-4433-889C-C7B2DAAD85B5}" destId="{09DFFB40-A407-47B4-A031-C8F3B909F27E}" srcOrd="3" destOrd="0" presId="urn:microsoft.com/office/officeart/2005/8/layout/hChevron3"/>
    <dgm:cxn modelId="{58DEC2ED-3BD5-4FF3-A87B-16ADE1AC7A42}" type="presParOf" srcId="{78676BAC-3127-4433-889C-C7B2DAAD85B5}" destId="{665937E8-2D2B-4928-9845-2CF4DF224A80}" srcOrd="4" destOrd="0" presId="urn:microsoft.com/office/officeart/2005/8/layout/hChevron3"/>
    <dgm:cxn modelId="{AC7CA177-BAE5-498C-9735-478A78FC2B80}" type="presParOf" srcId="{78676BAC-3127-4433-889C-C7B2DAAD85B5}" destId="{D1008DB6-1442-40A9-A466-9AD791B8E06B}" srcOrd="5" destOrd="0" presId="urn:microsoft.com/office/officeart/2005/8/layout/hChevron3"/>
    <dgm:cxn modelId="{E0BED65F-E972-46CE-9C23-062BA7886082}" type="presParOf" srcId="{78676BAC-3127-4433-889C-C7B2DAAD85B5}" destId="{30595FA7-C72C-4CD2-9C0E-CDDCA6F621C7}" srcOrd="6" destOrd="0" presId="urn:microsoft.com/office/officeart/2005/8/layout/hChevron3"/>
    <dgm:cxn modelId="{1CBC3A0A-F7D4-4B4A-A76A-B88705E27185}" type="presParOf" srcId="{78676BAC-3127-4433-889C-C7B2DAAD85B5}" destId="{1D9EF497-E82A-4218-ADA2-1C5FD6310770}" srcOrd="7" destOrd="0" presId="urn:microsoft.com/office/officeart/2005/8/layout/hChevron3"/>
    <dgm:cxn modelId="{AD75C543-923C-49A1-8C4A-156E9761DA05}" type="presParOf" srcId="{78676BAC-3127-4433-889C-C7B2DAAD85B5}" destId="{0AFDC82F-31E7-4B28-AB1E-FB63B27397B3}" srcOrd="8" destOrd="0" presId="urn:microsoft.com/office/officeart/2005/8/layout/hChevron3"/>
    <dgm:cxn modelId="{55D212B0-7551-477D-B1A4-FF76D95E0697}" type="presParOf" srcId="{78676BAC-3127-4433-889C-C7B2DAAD85B5}" destId="{6811DD6E-25B1-4C7D-98DA-65C044006667}" srcOrd="9" destOrd="0" presId="urn:microsoft.com/office/officeart/2005/8/layout/hChevron3"/>
    <dgm:cxn modelId="{9C47715E-8B6F-4C93-ACE0-9B5A4AC1A20D}" type="presParOf" srcId="{78676BAC-3127-4433-889C-C7B2DAAD85B5}" destId="{2F182151-9741-483E-A7DE-F7F60D5DFCE0}" srcOrd="10" destOrd="0" presId="urn:microsoft.com/office/officeart/2005/8/layout/hChevron3"/>
    <dgm:cxn modelId="{D559ABE7-B4B1-4B68-8EB6-B97FF5ED7311}" type="presParOf" srcId="{78676BAC-3127-4433-889C-C7B2DAAD85B5}" destId="{DB9B4D9F-795A-4ADF-AC8F-AA18D0ADCFA3}" srcOrd="11" destOrd="0" presId="urn:microsoft.com/office/officeart/2005/8/layout/hChevron3"/>
    <dgm:cxn modelId="{42CEE5A4-A02F-4066-B62A-F33C4E6D4B43}" type="presParOf" srcId="{78676BAC-3127-4433-889C-C7B2DAAD85B5}" destId="{65118167-DCFA-4810-A0B1-0E423DDA5E8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6CA849B-F0C8-473D-8F15-F99EE69032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74A6E1E-3BBB-49F1-85D8-8F3AE8A8D72E}">
      <dgm:prSet phldrT="[Text]" phldr="0"/>
      <dgm:spPr/>
      <dgm:t>
        <a:bodyPr/>
        <a:lstStyle/>
        <a:p>
          <a:r>
            <a:rPr lang="en-US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>
            <a:solidFill>
              <a:schemeClr val="accent5"/>
            </a:solidFill>
          </a:endParaRPr>
        </a:p>
      </dgm:t>
    </dgm:pt>
    <dgm:pt modelId="{B4BBCA67-B81D-40F8-B6C4-30A45FF84584}" type="parTrans" cxnId="{9ABD3A9F-351F-4CCA-9A01-08E1B73B0F3D}">
      <dgm:prSet/>
      <dgm:spPr/>
      <dgm:t>
        <a:bodyPr/>
        <a:lstStyle/>
        <a:p>
          <a:endParaRPr lang="en-US"/>
        </a:p>
      </dgm:t>
    </dgm:pt>
    <dgm:pt modelId="{EC94E579-99DD-417B-9FE9-D6D8E1898705}" type="sibTrans" cxnId="{9ABD3A9F-351F-4CCA-9A01-08E1B73B0F3D}">
      <dgm:prSet/>
      <dgm:spPr/>
      <dgm:t>
        <a:bodyPr/>
        <a:lstStyle/>
        <a:p>
          <a:endParaRPr lang="en-US"/>
        </a:p>
      </dgm:t>
    </dgm:pt>
    <dgm:pt modelId="{1EFF9727-3E9C-4EA1-BB4D-6674218FD4A2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>
            <a:solidFill>
              <a:schemeClr val="accent5"/>
            </a:solidFill>
          </a:endParaRPr>
        </a:p>
      </dgm:t>
    </dgm:pt>
    <dgm:pt modelId="{8CF6E167-F820-4B43-B9E9-2CB0AE84730B}" type="parTrans" cxnId="{F5F93957-55A4-4CFE-9033-A432359EB32B}">
      <dgm:prSet/>
      <dgm:spPr/>
      <dgm:t>
        <a:bodyPr/>
        <a:lstStyle/>
        <a:p>
          <a:endParaRPr lang="en-US"/>
        </a:p>
      </dgm:t>
    </dgm:pt>
    <dgm:pt modelId="{A3ECAECB-D587-4827-B6C8-343B3488AF40}" type="sibTrans" cxnId="{F5F93957-55A4-4CFE-9033-A432359EB32B}">
      <dgm:prSet/>
      <dgm:spPr/>
      <dgm:t>
        <a:bodyPr/>
        <a:lstStyle/>
        <a:p>
          <a:endParaRPr lang="en-US"/>
        </a:p>
      </dgm:t>
    </dgm:pt>
    <dgm:pt modelId="{2FB4ACAE-C536-466D-B45A-D4C096985167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>
            <a:solidFill>
              <a:schemeClr val="accent5"/>
            </a:solidFill>
          </a:endParaRPr>
        </a:p>
      </dgm:t>
    </dgm:pt>
    <dgm:pt modelId="{737F54A7-2758-460A-BAF7-0997F635EF57}" type="parTrans" cxnId="{75463F93-D525-4D8E-8077-E593CFB2AB3D}">
      <dgm:prSet/>
      <dgm:spPr/>
      <dgm:t>
        <a:bodyPr/>
        <a:lstStyle/>
        <a:p>
          <a:endParaRPr lang="en-US"/>
        </a:p>
      </dgm:t>
    </dgm:pt>
    <dgm:pt modelId="{67C1E877-B097-459B-8B5C-B86E5082AA79}" type="sibTrans" cxnId="{75463F93-D525-4D8E-8077-E593CFB2AB3D}">
      <dgm:prSet/>
      <dgm:spPr/>
      <dgm:t>
        <a:bodyPr/>
        <a:lstStyle/>
        <a:p>
          <a:endParaRPr lang="en-US"/>
        </a:p>
      </dgm:t>
    </dgm:pt>
    <dgm:pt modelId="{29582EBB-1B2A-4095-B3F3-19770784E589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gm:t>
    </dgm:pt>
    <dgm:pt modelId="{759BFF90-DE06-4DD2-9882-4FCAB9468A83}" type="parTrans" cxnId="{0B2CD317-F05F-48E7-B8FF-2DBC081BAF18}">
      <dgm:prSet/>
      <dgm:spPr/>
      <dgm:t>
        <a:bodyPr/>
        <a:lstStyle/>
        <a:p>
          <a:endParaRPr lang="en-US"/>
        </a:p>
      </dgm:t>
    </dgm:pt>
    <dgm:pt modelId="{49FAC7C1-200C-44B7-A1B5-B4936E3E4706}" type="sibTrans" cxnId="{0B2CD317-F05F-48E7-B8FF-2DBC081BAF18}">
      <dgm:prSet/>
      <dgm:spPr/>
      <dgm:t>
        <a:bodyPr/>
        <a:lstStyle/>
        <a:p>
          <a:endParaRPr lang="en-US"/>
        </a:p>
      </dgm:t>
    </dgm:pt>
    <dgm:pt modelId="{F43222F7-D86E-4224-B4E0-48037302F0C7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gm:t>
    </dgm:pt>
    <dgm:pt modelId="{65AE0298-B057-436E-ADBE-FEC995337391}" type="parTrans" cxnId="{F85D089E-1464-4D67-90B1-78D09D8CED0D}">
      <dgm:prSet/>
      <dgm:spPr/>
      <dgm:t>
        <a:bodyPr/>
        <a:lstStyle/>
        <a:p>
          <a:endParaRPr lang="en-US"/>
        </a:p>
      </dgm:t>
    </dgm:pt>
    <dgm:pt modelId="{51DE4920-B743-465B-B792-AFA98504FACD}" type="sibTrans" cxnId="{F85D089E-1464-4D67-90B1-78D09D8CED0D}">
      <dgm:prSet/>
      <dgm:spPr/>
      <dgm:t>
        <a:bodyPr/>
        <a:lstStyle/>
        <a:p>
          <a:endParaRPr lang="en-US"/>
        </a:p>
      </dgm:t>
    </dgm:pt>
    <dgm:pt modelId="{B7E5E718-A885-4EE4-A5D2-8898D4725CF5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Calibri Light" panose="020F0302020204030204"/>
            </a:rPr>
            <a:t>Methods and Evaluation</a:t>
          </a:r>
        </a:p>
      </dgm:t>
    </dgm:pt>
    <dgm:pt modelId="{EDA471C9-D1E6-492C-9EED-2CEBD40BB667}" type="parTrans" cxnId="{5C78B0AC-F219-4B6C-890E-07F4759DC7B9}">
      <dgm:prSet/>
      <dgm:spPr/>
      <dgm:t>
        <a:bodyPr/>
        <a:lstStyle/>
        <a:p>
          <a:endParaRPr lang="en-US"/>
        </a:p>
      </dgm:t>
    </dgm:pt>
    <dgm:pt modelId="{7D3B35E7-AE92-4393-B7AE-6D11AEBB0BAC}" type="sibTrans" cxnId="{5C78B0AC-F219-4B6C-890E-07F4759DC7B9}">
      <dgm:prSet/>
      <dgm:spPr/>
      <dgm:t>
        <a:bodyPr/>
        <a:lstStyle/>
        <a:p>
          <a:endParaRPr lang="en-US"/>
        </a:p>
      </dgm:t>
    </dgm:pt>
    <dgm:pt modelId="{CD341F00-9FD4-4718-8503-22C803FFBA41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gm:t>
    </dgm:pt>
    <dgm:pt modelId="{507ECF6A-C84A-49B0-9E68-A741569547D4}" type="parTrans" cxnId="{9FCEA17A-B2CF-4331-B4AB-2C54C0B7E880}">
      <dgm:prSet/>
      <dgm:spPr/>
      <dgm:t>
        <a:bodyPr/>
        <a:lstStyle/>
        <a:p>
          <a:endParaRPr lang="en-US"/>
        </a:p>
      </dgm:t>
    </dgm:pt>
    <dgm:pt modelId="{BBFED70A-3FAF-4DCA-BD58-4DCD835CA9AE}" type="sibTrans" cxnId="{9FCEA17A-B2CF-4331-B4AB-2C54C0B7E880}">
      <dgm:prSet/>
      <dgm:spPr/>
      <dgm:t>
        <a:bodyPr/>
        <a:lstStyle/>
        <a:p>
          <a:endParaRPr lang="en-US"/>
        </a:p>
      </dgm:t>
    </dgm:pt>
    <dgm:pt modelId="{78676BAC-3127-4433-889C-C7B2DAAD85B5}" type="pres">
      <dgm:prSet presAssocID="{A6CA849B-F0C8-473D-8F15-F99EE690321D}" presName="Name0" presStyleCnt="0">
        <dgm:presLayoutVars>
          <dgm:dir/>
          <dgm:resizeHandles val="exact"/>
        </dgm:presLayoutVars>
      </dgm:prSet>
      <dgm:spPr/>
    </dgm:pt>
    <dgm:pt modelId="{B3356EAA-3458-4816-8763-EE692F64CA87}" type="pres">
      <dgm:prSet presAssocID="{D74A6E1E-3BBB-49F1-85D8-8F3AE8A8D72E}" presName="parTxOnly" presStyleLbl="node1" presStyleIdx="0" presStyleCnt="7">
        <dgm:presLayoutVars>
          <dgm:bulletEnabled val="1"/>
        </dgm:presLayoutVars>
      </dgm:prSet>
      <dgm:spPr/>
    </dgm:pt>
    <dgm:pt modelId="{C0949288-2040-4D9C-9FAD-D024E000B48F}" type="pres">
      <dgm:prSet presAssocID="{EC94E579-99DD-417B-9FE9-D6D8E1898705}" presName="parSpace" presStyleCnt="0"/>
      <dgm:spPr/>
    </dgm:pt>
    <dgm:pt modelId="{E367F544-5EAC-47EA-B993-353C1F241AD7}" type="pres">
      <dgm:prSet presAssocID="{1EFF9727-3E9C-4EA1-BB4D-6674218FD4A2}" presName="parTxOnly" presStyleLbl="node1" presStyleIdx="1" presStyleCnt="7">
        <dgm:presLayoutVars>
          <dgm:bulletEnabled val="1"/>
        </dgm:presLayoutVars>
      </dgm:prSet>
      <dgm:spPr/>
    </dgm:pt>
    <dgm:pt modelId="{09DFFB40-A407-47B4-A031-C8F3B909F27E}" type="pres">
      <dgm:prSet presAssocID="{A3ECAECB-D587-4827-B6C8-343B3488AF40}" presName="parSpace" presStyleCnt="0"/>
      <dgm:spPr/>
    </dgm:pt>
    <dgm:pt modelId="{665937E8-2D2B-4928-9845-2CF4DF224A80}" type="pres">
      <dgm:prSet presAssocID="{2FB4ACAE-C536-466D-B45A-D4C096985167}" presName="parTxOnly" presStyleLbl="node1" presStyleIdx="2" presStyleCnt="7">
        <dgm:presLayoutVars>
          <dgm:bulletEnabled val="1"/>
        </dgm:presLayoutVars>
      </dgm:prSet>
      <dgm:spPr/>
    </dgm:pt>
    <dgm:pt modelId="{D1008DB6-1442-40A9-A466-9AD791B8E06B}" type="pres">
      <dgm:prSet presAssocID="{67C1E877-B097-459B-8B5C-B86E5082AA79}" presName="parSpace" presStyleCnt="0"/>
      <dgm:spPr/>
    </dgm:pt>
    <dgm:pt modelId="{30595FA7-C72C-4CD2-9C0E-CDDCA6F621C7}" type="pres">
      <dgm:prSet presAssocID="{29582EBB-1B2A-4095-B3F3-19770784E589}" presName="parTxOnly" presStyleLbl="node1" presStyleIdx="3" presStyleCnt="7">
        <dgm:presLayoutVars>
          <dgm:bulletEnabled val="1"/>
        </dgm:presLayoutVars>
      </dgm:prSet>
      <dgm:spPr/>
    </dgm:pt>
    <dgm:pt modelId="{1D9EF497-E82A-4218-ADA2-1C5FD6310770}" type="pres">
      <dgm:prSet presAssocID="{49FAC7C1-200C-44B7-A1B5-B4936E3E4706}" presName="parSpace" presStyleCnt="0"/>
      <dgm:spPr/>
    </dgm:pt>
    <dgm:pt modelId="{0AFDC82F-31E7-4B28-AB1E-FB63B27397B3}" type="pres">
      <dgm:prSet presAssocID="{F43222F7-D86E-4224-B4E0-48037302F0C7}" presName="parTxOnly" presStyleLbl="node1" presStyleIdx="4" presStyleCnt="7">
        <dgm:presLayoutVars>
          <dgm:bulletEnabled val="1"/>
        </dgm:presLayoutVars>
      </dgm:prSet>
      <dgm:spPr/>
    </dgm:pt>
    <dgm:pt modelId="{6811DD6E-25B1-4C7D-98DA-65C044006667}" type="pres">
      <dgm:prSet presAssocID="{51DE4920-B743-465B-B792-AFA98504FACD}" presName="parSpace" presStyleCnt="0"/>
      <dgm:spPr/>
    </dgm:pt>
    <dgm:pt modelId="{2F182151-9741-483E-A7DE-F7F60D5DFCE0}" type="pres">
      <dgm:prSet presAssocID="{B7E5E718-A885-4EE4-A5D2-8898D4725CF5}" presName="parTxOnly" presStyleLbl="node1" presStyleIdx="5" presStyleCnt="7">
        <dgm:presLayoutVars>
          <dgm:bulletEnabled val="1"/>
        </dgm:presLayoutVars>
      </dgm:prSet>
      <dgm:spPr/>
    </dgm:pt>
    <dgm:pt modelId="{DB9B4D9F-795A-4ADF-AC8F-AA18D0ADCFA3}" type="pres">
      <dgm:prSet presAssocID="{7D3B35E7-AE92-4393-B7AE-6D11AEBB0BAC}" presName="parSpace" presStyleCnt="0"/>
      <dgm:spPr/>
    </dgm:pt>
    <dgm:pt modelId="{65118167-DCFA-4810-A0B1-0E423DDA5E8C}" type="pres">
      <dgm:prSet presAssocID="{CD341F00-9FD4-4718-8503-22C803FFBA41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0B2CD317-F05F-48E7-B8FF-2DBC081BAF18}" srcId="{A6CA849B-F0C8-473D-8F15-F99EE690321D}" destId="{29582EBB-1B2A-4095-B3F3-19770784E589}" srcOrd="3" destOrd="0" parTransId="{759BFF90-DE06-4DD2-9882-4FCAB9468A83}" sibTransId="{49FAC7C1-200C-44B7-A1B5-B4936E3E4706}"/>
    <dgm:cxn modelId="{E3A16A31-99ED-446A-BBAF-0752FD8DA95B}" type="presOf" srcId="{A6CA849B-F0C8-473D-8F15-F99EE690321D}" destId="{78676BAC-3127-4433-889C-C7B2DAAD85B5}" srcOrd="0" destOrd="0" presId="urn:microsoft.com/office/officeart/2005/8/layout/hChevron3"/>
    <dgm:cxn modelId="{DB35743A-CDD6-41CA-A404-41208D23EBAE}" type="presOf" srcId="{D74A6E1E-3BBB-49F1-85D8-8F3AE8A8D72E}" destId="{B3356EAA-3458-4816-8763-EE692F64CA87}" srcOrd="0" destOrd="0" presId="urn:microsoft.com/office/officeart/2005/8/layout/hChevron3"/>
    <dgm:cxn modelId="{81C4AB3B-A173-42FE-9C58-611B9544F597}" type="presOf" srcId="{F43222F7-D86E-4224-B4E0-48037302F0C7}" destId="{0AFDC82F-31E7-4B28-AB1E-FB63B27397B3}" srcOrd="0" destOrd="0" presId="urn:microsoft.com/office/officeart/2005/8/layout/hChevron3"/>
    <dgm:cxn modelId="{68E54A54-C6DC-4C08-9904-363F3983AFBE}" type="presOf" srcId="{29582EBB-1B2A-4095-B3F3-19770784E589}" destId="{30595FA7-C72C-4CD2-9C0E-CDDCA6F621C7}" srcOrd="0" destOrd="0" presId="urn:microsoft.com/office/officeart/2005/8/layout/hChevron3"/>
    <dgm:cxn modelId="{F5F93957-55A4-4CFE-9033-A432359EB32B}" srcId="{A6CA849B-F0C8-473D-8F15-F99EE690321D}" destId="{1EFF9727-3E9C-4EA1-BB4D-6674218FD4A2}" srcOrd="1" destOrd="0" parTransId="{8CF6E167-F820-4B43-B9E9-2CB0AE84730B}" sibTransId="{A3ECAECB-D587-4827-B6C8-343B3488AF40}"/>
    <dgm:cxn modelId="{2F65AA5D-8AE3-4E22-B422-0C9A2B9B724C}" type="presOf" srcId="{2FB4ACAE-C536-466D-B45A-D4C096985167}" destId="{665937E8-2D2B-4928-9845-2CF4DF224A80}" srcOrd="0" destOrd="0" presId="urn:microsoft.com/office/officeart/2005/8/layout/hChevron3"/>
    <dgm:cxn modelId="{9FCEA17A-B2CF-4331-B4AB-2C54C0B7E880}" srcId="{A6CA849B-F0C8-473D-8F15-F99EE690321D}" destId="{CD341F00-9FD4-4718-8503-22C803FFBA41}" srcOrd="6" destOrd="0" parTransId="{507ECF6A-C84A-49B0-9E68-A741569547D4}" sibTransId="{BBFED70A-3FAF-4DCA-BD58-4DCD835CA9AE}"/>
    <dgm:cxn modelId="{7CA6D67B-F458-4A14-BEEB-2E38B75C6C20}" type="presOf" srcId="{B7E5E718-A885-4EE4-A5D2-8898D4725CF5}" destId="{2F182151-9741-483E-A7DE-F7F60D5DFCE0}" srcOrd="0" destOrd="0" presId="urn:microsoft.com/office/officeart/2005/8/layout/hChevron3"/>
    <dgm:cxn modelId="{37910C8A-6F31-4043-9710-06D075C5F639}" type="presOf" srcId="{1EFF9727-3E9C-4EA1-BB4D-6674218FD4A2}" destId="{E367F544-5EAC-47EA-B993-353C1F241AD7}" srcOrd="0" destOrd="0" presId="urn:microsoft.com/office/officeart/2005/8/layout/hChevron3"/>
    <dgm:cxn modelId="{75463F93-D525-4D8E-8077-E593CFB2AB3D}" srcId="{A6CA849B-F0C8-473D-8F15-F99EE690321D}" destId="{2FB4ACAE-C536-466D-B45A-D4C096985167}" srcOrd="2" destOrd="0" parTransId="{737F54A7-2758-460A-BAF7-0997F635EF57}" sibTransId="{67C1E877-B097-459B-8B5C-B86E5082AA79}"/>
    <dgm:cxn modelId="{F85D089E-1464-4D67-90B1-78D09D8CED0D}" srcId="{A6CA849B-F0C8-473D-8F15-F99EE690321D}" destId="{F43222F7-D86E-4224-B4E0-48037302F0C7}" srcOrd="4" destOrd="0" parTransId="{65AE0298-B057-436E-ADBE-FEC995337391}" sibTransId="{51DE4920-B743-465B-B792-AFA98504FACD}"/>
    <dgm:cxn modelId="{9ABD3A9F-351F-4CCA-9A01-08E1B73B0F3D}" srcId="{A6CA849B-F0C8-473D-8F15-F99EE690321D}" destId="{D74A6E1E-3BBB-49F1-85D8-8F3AE8A8D72E}" srcOrd="0" destOrd="0" parTransId="{B4BBCA67-B81D-40F8-B6C4-30A45FF84584}" sibTransId="{EC94E579-99DD-417B-9FE9-D6D8E1898705}"/>
    <dgm:cxn modelId="{5C78B0AC-F219-4B6C-890E-07F4759DC7B9}" srcId="{A6CA849B-F0C8-473D-8F15-F99EE690321D}" destId="{B7E5E718-A885-4EE4-A5D2-8898D4725CF5}" srcOrd="5" destOrd="0" parTransId="{EDA471C9-D1E6-492C-9EED-2CEBD40BB667}" sibTransId="{7D3B35E7-AE92-4393-B7AE-6D11AEBB0BAC}"/>
    <dgm:cxn modelId="{142E1EFA-C165-4064-A5D1-DFD1E1EB6D60}" type="presOf" srcId="{CD341F00-9FD4-4718-8503-22C803FFBA41}" destId="{65118167-DCFA-4810-A0B1-0E423DDA5E8C}" srcOrd="0" destOrd="0" presId="urn:microsoft.com/office/officeart/2005/8/layout/hChevron3"/>
    <dgm:cxn modelId="{983F1CA6-F065-4E86-999F-1BF04D8FA250}" type="presParOf" srcId="{78676BAC-3127-4433-889C-C7B2DAAD85B5}" destId="{B3356EAA-3458-4816-8763-EE692F64CA87}" srcOrd="0" destOrd="0" presId="urn:microsoft.com/office/officeart/2005/8/layout/hChevron3"/>
    <dgm:cxn modelId="{E4D8762C-7D39-48E2-8034-AEE37439E8BA}" type="presParOf" srcId="{78676BAC-3127-4433-889C-C7B2DAAD85B5}" destId="{C0949288-2040-4D9C-9FAD-D024E000B48F}" srcOrd="1" destOrd="0" presId="urn:microsoft.com/office/officeart/2005/8/layout/hChevron3"/>
    <dgm:cxn modelId="{12CD5092-C26D-45F7-8725-A352168A2E25}" type="presParOf" srcId="{78676BAC-3127-4433-889C-C7B2DAAD85B5}" destId="{E367F544-5EAC-47EA-B993-353C1F241AD7}" srcOrd="2" destOrd="0" presId="urn:microsoft.com/office/officeart/2005/8/layout/hChevron3"/>
    <dgm:cxn modelId="{430C6544-1294-4A8C-9F40-C276B75AA04B}" type="presParOf" srcId="{78676BAC-3127-4433-889C-C7B2DAAD85B5}" destId="{09DFFB40-A407-47B4-A031-C8F3B909F27E}" srcOrd="3" destOrd="0" presId="urn:microsoft.com/office/officeart/2005/8/layout/hChevron3"/>
    <dgm:cxn modelId="{58DEC2ED-3BD5-4FF3-A87B-16ADE1AC7A42}" type="presParOf" srcId="{78676BAC-3127-4433-889C-C7B2DAAD85B5}" destId="{665937E8-2D2B-4928-9845-2CF4DF224A80}" srcOrd="4" destOrd="0" presId="urn:microsoft.com/office/officeart/2005/8/layout/hChevron3"/>
    <dgm:cxn modelId="{AC7CA177-BAE5-498C-9735-478A78FC2B80}" type="presParOf" srcId="{78676BAC-3127-4433-889C-C7B2DAAD85B5}" destId="{D1008DB6-1442-40A9-A466-9AD791B8E06B}" srcOrd="5" destOrd="0" presId="urn:microsoft.com/office/officeart/2005/8/layout/hChevron3"/>
    <dgm:cxn modelId="{E0BED65F-E972-46CE-9C23-062BA7886082}" type="presParOf" srcId="{78676BAC-3127-4433-889C-C7B2DAAD85B5}" destId="{30595FA7-C72C-4CD2-9C0E-CDDCA6F621C7}" srcOrd="6" destOrd="0" presId="urn:microsoft.com/office/officeart/2005/8/layout/hChevron3"/>
    <dgm:cxn modelId="{1CBC3A0A-F7D4-4B4A-A76A-B88705E27185}" type="presParOf" srcId="{78676BAC-3127-4433-889C-C7B2DAAD85B5}" destId="{1D9EF497-E82A-4218-ADA2-1C5FD6310770}" srcOrd="7" destOrd="0" presId="urn:microsoft.com/office/officeart/2005/8/layout/hChevron3"/>
    <dgm:cxn modelId="{AD75C543-923C-49A1-8C4A-156E9761DA05}" type="presParOf" srcId="{78676BAC-3127-4433-889C-C7B2DAAD85B5}" destId="{0AFDC82F-31E7-4B28-AB1E-FB63B27397B3}" srcOrd="8" destOrd="0" presId="urn:microsoft.com/office/officeart/2005/8/layout/hChevron3"/>
    <dgm:cxn modelId="{55D212B0-7551-477D-B1A4-FF76D95E0697}" type="presParOf" srcId="{78676BAC-3127-4433-889C-C7B2DAAD85B5}" destId="{6811DD6E-25B1-4C7D-98DA-65C044006667}" srcOrd="9" destOrd="0" presId="urn:microsoft.com/office/officeart/2005/8/layout/hChevron3"/>
    <dgm:cxn modelId="{9C47715E-8B6F-4C93-ACE0-9B5A4AC1A20D}" type="presParOf" srcId="{78676BAC-3127-4433-889C-C7B2DAAD85B5}" destId="{2F182151-9741-483E-A7DE-F7F60D5DFCE0}" srcOrd="10" destOrd="0" presId="urn:microsoft.com/office/officeart/2005/8/layout/hChevron3"/>
    <dgm:cxn modelId="{D559ABE7-B4B1-4B68-8EB6-B97FF5ED7311}" type="presParOf" srcId="{78676BAC-3127-4433-889C-C7B2DAAD85B5}" destId="{DB9B4D9F-795A-4ADF-AC8F-AA18D0ADCFA3}" srcOrd="11" destOrd="0" presId="urn:microsoft.com/office/officeart/2005/8/layout/hChevron3"/>
    <dgm:cxn modelId="{42CEE5A4-A02F-4066-B62A-F33C4E6D4B43}" type="presParOf" srcId="{78676BAC-3127-4433-889C-C7B2DAAD85B5}" destId="{65118167-DCFA-4810-A0B1-0E423DDA5E8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F1FD00C-AFF8-44EC-809C-10A7780CB997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D48CF2-DCA0-486F-B0A8-0C61A70D0B7A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Cost Matrix</a:t>
          </a:r>
          <a:endParaRPr lang="en-US" dirty="0"/>
        </a:p>
      </dgm:t>
    </dgm:pt>
    <dgm:pt modelId="{54A80156-6D3E-4661-AB1A-4F05003DAFFD}" type="parTrans" cxnId="{DF48A5AC-48DC-4F7A-ACC5-DC84210C1586}">
      <dgm:prSet/>
      <dgm:spPr/>
      <dgm:t>
        <a:bodyPr/>
        <a:lstStyle/>
        <a:p>
          <a:endParaRPr lang="en-US"/>
        </a:p>
      </dgm:t>
    </dgm:pt>
    <dgm:pt modelId="{F0FACCD6-8D67-49E6-B70E-1CB8D8D8C3EE}" type="sibTrans" cxnId="{DF48A5AC-48DC-4F7A-ACC5-DC84210C1586}">
      <dgm:prSet/>
      <dgm:spPr/>
      <dgm:t>
        <a:bodyPr/>
        <a:lstStyle/>
        <a:p>
          <a:endParaRPr lang="en-US"/>
        </a:p>
      </dgm:t>
    </dgm:pt>
    <dgm:pt modelId="{34066F6B-20DA-43E2-A127-7C05E37D85C6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True Positive</a:t>
          </a:r>
          <a:endParaRPr lang="en-US" dirty="0"/>
        </a:p>
      </dgm:t>
    </dgm:pt>
    <dgm:pt modelId="{09800EA9-E427-4908-9E32-CD525CC57E88}" type="parTrans" cxnId="{E4DE09A8-5A78-43C1-9A23-352D4F8CBCA9}">
      <dgm:prSet/>
      <dgm:spPr/>
      <dgm:t>
        <a:bodyPr/>
        <a:lstStyle/>
        <a:p>
          <a:endParaRPr lang="en-US"/>
        </a:p>
      </dgm:t>
    </dgm:pt>
    <dgm:pt modelId="{5BDC571F-52DA-4B5C-B8FD-FEAA0B8F2D3E}" type="sibTrans" cxnId="{E4DE09A8-5A78-43C1-9A23-352D4F8CBCA9}">
      <dgm:prSet/>
      <dgm:spPr/>
      <dgm:t>
        <a:bodyPr/>
        <a:lstStyle/>
        <a:p>
          <a:endParaRPr lang="en-US"/>
        </a:p>
      </dgm:t>
    </dgm:pt>
    <dgm:pt modelId="{15917C03-11FA-4BD9-9473-DB00D7DD08E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False Negative</a:t>
          </a:r>
          <a:endParaRPr lang="en-US"/>
        </a:p>
      </dgm:t>
    </dgm:pt>
    <dgm:pt modelId="{C64E899A-6415-4B32-BF0A-D46F11CBFA1A}" type="parTrans" cxnId="{B93FD5B4-FCF2-4A7D-B630-7BBAA20DAACC}">
      <dgm:prSet/>
      <dgm:spPr/>
      <dgm:t>
        <a:bodyPr/>
        <a:lstStyle/>
        <a:p>
          <a:endParaRPr lang="en-US"/>
        </a:p>
      </dgm:t>
    </dgm:pt>
    <dgm:pt modelId="{C59F4851-8072-4CD2-8560-E70FEBAFCED7}" type="sibTrans" cxnId="{B93FD5B4-FCF2-4A7D-B630-7BBAA20DAACC}">
      <dgm:prSet/>
      <dgm:spPr/>
      <dgm:t>
        <a:bodyPr/>
        <a:lstStyle/>
        <a:p>
          <a:endParaRPr lang="en-US"/>
        </a:p>
      </dgm:t>
    </dgm:pt>
    <dgm:pt modelId="{4563D415-FD22-4C5A-AE6B-09E2D975B20C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False Positive</a:t>
          </a:r>
          <a:endParaRPr lang="en-US"/>
        </a:p>
      </dgm:t>
    </dgm:pt>
    <dgm:pt modelId="{4CEC9E16-4AC9-4263-A62E-0AC8E833533C}" type="parTrans" cxnId="{44E6A4F2-2703-4BF2-BD94-68934F8AB9E1}">
      <dgm:prSet/>
      <dgm:spPr/>
      <dgm:t>
        <a:bodyPr/>
        <a:lstStyle/>
        <a:p>
          <a:endParaRPr lang="en-US"/>
        </a:p>
      </dgm:t>
    </dgm:pt>
    <dgm:pt modelId="{D86CEF40-4BAB-4C7C-8588-817CBA6B3EB7}" type="sibTrans" cxnId="{44E6A4F2-2703-4BF2-BD94-68934F8AB9E1}">
      <dgm:prSet/>
      <dgm:spPr/>
      <dgm:t>
        <a:bodyPr/>
        <a:lstStyle/>
        <a:p>
          <a:endParaRPr lang="en-US"/>
        </a:p>
      </dgm:t>
    </dgm:pt>
    <dgm:pt modelId="{F2F3576E-9DD8-4290-A5F6-B6DF809F452F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True Negative</a:t>
          </a:r>
          <a:endParaRPr lang="en-US"/>
        </a:p>
      </dgm:t>
    </dgm:pt>
    <dgm:pt modelId="{AC5C5064-857C-4D20-A322-19C4307D7AF6}" type="parTrans" cxnId="{F866DF6F-6904-4D92-B576-7CF6D5F3FEC1}">
      <dgm:prSet/>
      <dgm:spPr/>
      <dgm:t>
        <a:bodyPr/>
        <a:lstStyle/>
        <a:p>
          <a:endParaRPr lang="en-US"/>
        </a:p>
      </dgm:t>
    </dgm:pt>
    <dgm:pt modelId="{B9CA75A0-BC83-4C96-B71A-B21E8EFA3117}" type="sibTrans" cxnId="{F866DF6F-6904-4D92-B576-7CF6D5F3FEC1}">
      <dgm:prSet/>
      <dgm:spPr/>
      <dgm:t>
        <a:bodyPr/>
        <a:lstStyle/>
        <a:p>
          <a:endParaRPr lang="en-US"/>
        </a:p>
      </dgm:t>
    </dgm:pt>
    <dgm:pt modelId="{14227769-645A-47FE-86FB-12BF7FA6DDDA}" type="pres">
      <dgm:prSet presAssocID="{3F1FD00C-AFF8-44EC-809C-10A7780CB99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D4D3363-9700-4AB0-8473-C1B926BB1616}" type="pres">
      <dgm:prSet presAssocID="{3F1FD00C-AFF8-44EC-809C-10A7780CB997}" presName="matrix" presStyleCnt="0"/>
      <dgm:spPr/>
    </dgm:pt>
    <dgm:pt modelId="{090F3B1B-F533-461D-A173-49A14765146A}" type="pres">
      <dgm:prSet presAssocID="{3F1FD00C-AFF8-44EC-809C-10A7780CB997}" presName="tile1" presStyleLbl="node1" presStyleIdx="0" presStyleCnt="4"/>
      <dgm:spPr/>
    </dgm:pt>
    <dgm:pt modelId="{8C8CCE25-1877-46F3-BCDB-F2A357986038}" type="pres">
      <dgm:prSet presAssocID="{3F1FD00C-AFF8-44EC-809C-10A7780CB99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B81E367-04A0-456E-9C1D-5FB9CDC70E31}" type="pres">
      <dgm:prSet presAssocID="{3F1FD00C-AFF8-44EC-809C-10A7780CB997}" presName="tile2" presStyleLbl="node1" presStyleIdx="1" presStyleCnt="4"/>
      <dgm:spPr/>
    </dgm:pt>
    <dgm:pt modelId="{0D72AA96-4CBD-494B-AF12-72B018C0F4B6}" type="pres">
      <dgm:prSet presAssocID="{3F1FD00C-AFF8-44EC-809C-10A7780CB99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96B89AD-F8CD-432E-B168-4D882CE0C428}" type="pres">
      <dgm:prSet presAssocID="{3F1FD00C-AFF8-44EC-809C-10A7780CB997}" presName="tile3" presStyleLbl="node1" presStyleIdx="2" presStyleCnt="4"/>
      <dgm:spPr/>
    </dgm:pt>
    <dgm:pt modelId="{092D7462-6000-4A79-B9EF-30EC03FA9D37}" type="pres">
      <dgm:prSet presAssocID="{3F1FD00C-AFF8-44EC-809C-10A7780CB99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61A8F4E-E94C-42CF-A2E1-F0CA8502443A}" type="pres">
      <dgm:prSet presAssocID="{3F1FD00C-AFF8-44EC-809C-10A7780CB997}" presName="tile4" presStyleLbl="node1" presStyleIdx="3" presStyleCnt="4"/>
      <dgm:spPr/>
    </dgm:pt>
    <dgm:pt modelId="{10E45C08-C834-410D-BDA5-65BD493F9EE8}" type="pres">
      <dgm:prSet presAssocID="{3F1FD00C-AFF8-44EC-809C-10A7780CB99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634FC2D8-472D-48C7-A404-6A8CF5D2A1E7}" type="pres">
      <dgm:prSet presAssocID="{3F1FD00C-AFF8-44EC-809C-10A7780CB99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0ED59115-9411-4C2C-B37D-5B258615F665}" type="presOf" srcId="{15917C03-11FA-4BD9-9473-DB00D7DD08E9}" destId="{0D72AA96-4CBD-494B-AF12-72B018C0F4B6}" srcOrd="1" destOrd="0" presId="urn:microsoft.com/office/officeart/2005/8/layout/matrix1"/>
    <dgm:cxn modelId="{F463792D-D93E-4249-8416-CD505CB24B9C}" type="presOf" srcId="{F2F3576E-9DD8-4290-A5F6-B6DF809F452F}" destId="{C61A8F4E-E94C-42CF-A2E1-F0CA8502443A}" srcOrd="0" destOrd="0" presId="urn:microsoft.com/office/officeart/2005/8/layout/matrix1"/>
    <dgm:cxn modelId="{C4A19F3F-2CDF-419B-8E4E-63CDFC2E1A58}" type="presOf" srcId="{15917C03-11FA-4BD9-9473-DB00D7DD08E9}" destId="{1B81E367-04A0-456E-9C1D-5FB9CDC70E31}" srcOrd="0" destOrd="0" presId="urn:microsoft.com/office/officeart/2005/8/layout/matrix1"/>
    <dgm:cxn modelId="{88BF7149-FA36-4B9D-AD7A-00C668671B4C}" type="presOf" srcId="{34066F6B-20DA-43E2-A127-7C05E37D85C6}" destId="{8C8CCE25-1877-46F3-BCDB-F2A357986038}" srcOrd="1" destOrd="0" presId="urn:microsoft.com/office/officeart/2005/8/layout/matrix1"/>
    <dgm:cxn modelId="{F208DB58-2203-451E-AA8D-E1CD6B81D38D}" type="presOf" srcId="{34066F6B-20DA-43E2-A127-7C05E37D85C6}" destId="{090F3B1B-F533-461D-A173-49A14765146A}" srcOrd="0" destOrd="0" presId="urn:microsoft.com/office/officeart/2005/8/layout/matrix1"/>
    <dgm:cxn modelId="{F866DF6F-6904-4D92-B576-7CF6D5F3FEC1}" srcId="{CBD48CF2-DCA0-486F-B0A8-0C61A70D0B7A}" destId="{F2F3576E-9DD8-4290-A5F6-B6DF809F452F}" srcOrd="3" destOrd="0" parTransId="{AC5C5064-857C-4D20-A322-19C4307D7AF6}" sibTransId="{B9CA75A0-BC83-4C96-B71A-B21E8EFA3117}"/>
    <dgm:cxn modelId="{F9FA3F7F-9E89-4300-9F4E-0374A2E919EB}" type="presOf" srcId="{CBD48CF2-DCA0-486F-B0A8-0C61A70D0B7A}" destId="{634FC2D8-472D-48C7-A404-6A8CF5D2A1E7}" srcOrd="0" destOrd="0" presId="urn:microsoft.com/office/officeart/2005/8/layout/matrix1"/>
    <dgm:cxn modelId="{2E7C028A-F8F5-4F71-865A-DF42A843C894}" type="presOf" srcId="{3F1FD00C-AFF8-44EC-809C-10A7780CB997}" destId="{14227769-645A-47FE-86FB-12BF7FA6DDDA}" srcOrd="0" destOrd="0" presId="urn:microsoft.com/office/officeart/2005/8/layout/matrix1"/>
    <dgm:cxn modelId="{E4DE09A8-5A78-43C1-9A23-352D4F8CBCA9}" srcId="{CBD48CF2-DCA0-486F-B0A8-0C61A70D0B7A}" destId="{34066F6B-20DA-43E2-A127-7C05E37D85C6}" srcOrd="0" destOrd="0" parTransId="{09800EA9-E427-4908-9E32-CD525CC57E88}" sibTransId="{5BDC571F-52DA-4B5C-B8FD-FEAA0B8F2D3E}"/>
    <dgm:cxn modelId="{DF48A5AC-48DC-4F7A-ACC5-DC84210C1586}" srcId="{3F1FD00C-AFF8-44EC-809C-10A7780CB997}" destId="{CBD48CF2-DCA0-486F-B0A8-0C61A70D0B7A}" srcOrd="0" destOrd="0" parTransId="{54A80156-6D3E-4661-AB1A-4F05003DAFFD}" sibTransId="{F0FACCD6-8D67-49E6-B70E-1CB8D8D8C3EE}"/>
    <dgm:cxn modelId="{26CFD6AD-3CB1-45D3-B376-80752313BCA1}" type="presOf" srcId="{4563D415-FD22-4C5A-AE6B-09E2D975B20C}" destId="{496B89AD-F8CD-432E-B168-4D882CE0C428}" srcOrd="0" destOrd="0" presId="urn:microsoft.com/office/officeart/2005/8/layout/matrix1"/>
    <dgm:cxn modelId="{B93FD5B4-FCF2-4A7D-B630-7BBAA20DAACC}" srcId="{CBD48CF2-DCA0-486F-B0A8-0C61A70D0B7A}" destId="{15917C03-11FA-4BD9-9473-DB00D7DD08E9}" srcOrd="1" destOrd="0" parTransId="{C64E899A-6415-4B32-BF0A-D46F11CBFA1A}" sibTransId="{C59F4851-8072-4CD2-8560-E70FEBAFCED7}"/>
    <dgm:cxn modelId="{486EE4BD-DAD0-4BA0-A5CB-92D482FC44B3}" type="presOf" srcId="{4563D415-FD22-4C5A-AE6B-09E2D975B20C}" destId="{092D7462-6000-4A79-B9EF-30EC03FA9D37}" srcOrd="1" destOrd="0" presId="urn:microsoft.com/office/officeart/2005/8/layout/matrix1"/>
    <dgm:cxn modelId="{44E6A4F2-2703-4BF2-BD94-68934F8AB9E1}" srcId="{CBD48CF2-DCA0-486F-B0A8-0C61A70D0B7A}" destId="{4563D415-FD22-4C5A-AE6B-09E2D975B20C}" srcOrd="2" destOrd="0" parTransId="{4CEC9E16-4AC9-4263-A62E-0AC8E833533C}" sibTransId="{D86CEF40-4BAB-4C7C-8588-817CBA6B3EB7}"/>
    <dgm:cxn modelId="{C9315AF6-3146-48B0-8D41-1ADE2A907651}" type="presOf" srcId="{F2F3576E-9DD8-4290-A5F6-B6DF809F452F}" destId="{10E45C08-C834-410D-BDA5-65BD493F9EE8}" srcOrd="1" destOrd="0" presId="urn:microsoft.com/office/officeart/2005/8/layout/matrix1"/>
    <dgm:cxn modelId="{2FD4D6C9-B7FB-49F9-8B36-39E540235F5E}" type="presParOf" srcId="{14227769-645A-47FE-86FB-12BF7FA6DDDA}" destId="{4D4D3363-9700-4AB0-8473-C1B926BB1616}" srcOrd="0" destOrd="0" presId="urn:microsoft.com/office/officeart/2005/8/layout/matrix1"/>
    <dgm:cxn modelId="{2CFA03A4-7D15-4D83-9163-AFEBE0F86CC6}" type="presParOf" srcId="{4D4D3363-9700-4AB0-8473-C1B926BB1616}" destId="{090F3B1B-F533-461D-A173-49A14765146A}" srcOrd="0" destOrd="0" presId="urn:microsoft.com/office/officeart/2005/8/layout/matrix1"/>
    <dgm:cxn modelId="{80DD64C4-B951-47B4-9593-357F373575AA}" type="presParOf" srcId="{4D4D3363-9700-4AB0-8473-C1B926BB1616}" destId="{8C8CCE25-1877-46F3-BCDB-F2A357986038}" srcOrd="1" destOrd="0" presId="urn:microsoft.com/office/officeart/2005/8/layout/matrix1"/>
    <dgm:cxn modelId="{4124EBA8-4784-4A00-AE66-E07813B182B6}" type="presParOf" srcId="{4D4D3363-9700-4AB0-8473-C1B926BB1616}" destId="{1B81E367-04A0-456E-9C1D-5FB9CDC70E31}" srcOrd="2" destOrd="0" presId="urn:microsoft.com/office/officeart/2005/8/layout/matrix1"/>
    <dgm:cxn modelId="{3A854262-18CE-4167-B385-B8DFE64A5C7A}" type="presParOf" srcId="{4D4D3363-9700-4AB0-8473-C1B926BB1616}" destId="{0D72AA96-4CBD-494B-AF12-72B018C0F4B6}" srcOrd="3" destOrd="0" presId="urn:microsoft.com/office/officeart/2005/8/layout/matrix1"/>
    <dgm:cxn modelId="{1863CDFB-7DF6-43E0-9883-288D9B964D63}" type="presParOf" srcId="{4D4D3363-9700-4AB0-8473-C1B926BB1616}" destId="{496B89AD-F8CD-432E-B168-4D882CE0C428}" srcOrd="4" destOrd="0" presId="urn:microsoft.com/office/officeart/2005/8/layout/matrix1"/>
    <dgm:cxn modelId="{2C3F12C9-BD23-4B61-B3A3-C0929A323EB8}" type="presParOf" srcId="{4D4D3363-9700-4AB0-8473-C1B926BB1616}" destId="{092D7462-6000-4A79-B9EF-30EC03FA9D37}" srcOrd="5" destOrd="0" presId="urn:microsoft.com/office/officeart/2005/8/layout/matrix1"/>
    <dgm:cxn modelId="{561B1FF5-E7EC-46D9-BDF5-98E1A2D72DEE}" type="presParOf" srcId="{4D4D3363-9700-4AB0-8473-C1B926BB1616}" destId="{C61A8F4E-E94C-42CF-A2E1-F0CA8502443A}" srcOrd="6" destOrd="0" presId="urn:microsoft.com/office/officeart/2005/8/layout/matrix1"/>
    <dgm:cxn modelId="{1A3F22C6-3856-4622-8A1B-1F75B7394936}" type="presParOf" srcId="{4D4D3363-9700-4AB0-8473-C1B926BB1616}" destId="{10E45C08-C834-410D-BDA5-65BD493F9EE8}" srcOrd="7" destOrd="0" presId="urn:microsoft.com/office/officeart/2005/8/layout/matrix1"/>
    <dgm:cxn modelId="{E7B8992B-1F5A-4402-8DDD-DDF2D96F69B1}" type="presParOf" srcId="{14227769-645A-47FE-86FB-12BF7FA6DDDA}" destId="{634FC2D8-472D-48C7-A404-6A8CF5D2A1E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CA849B-F0C8-473D-8F15-F99EE69032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74A6E1E-3BBB-49F1-85D8-8F3AE8A8D72E}">
      <dgm:prSet phldrT="[Text]" phldr="0"/>
      <dgm:spPr/>
      <dgm:t>
        <a:bodyPr/>
        <a:lstStyle/>
        <a:p>
          <a:r>
            <a:rPr lang="en-US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>
            <a:solidFill>
              <a:schemeClr val="accent5"/>
            </a:solidFill>
          </a:endParaRPr>
        </a:p>
      </dgm:t>
    </dgm:pt>
    <dgm:pt modelId="{B4BBCA67-B81D-40F8-B6C4-30A45FF84584}" type="parTrans" cxnId="{9ABD3A9F-351F-4CCA-9A01-08E1B73B0F3D}">
      <dgm:prSet/>
      <dgm:spPr/>
      <dgm:t>
        <a:bodyPr/>
        <a:lstStyle/>
        <a:p>
          <a:endParaRPr lang="en-US"/>
        </a:p>
      </dgm:t>
    </dgm:pt>
    <dgm:pt modelId="{EC94E579-99DD-417B-9FE9-D6D8E1898705}" type="sibTrans" cxnId="{9ABD3A9F-351F-4CCA-9A01-08E1B73B0F3D}">
      <dgm:prSet/>
      <dgm:spPr/>
      <dgm:t>
        <a:bodyPr/>
        <a:lstStyle/>
        <a:p>
          <a:endParaRPr lang="en-US"/>
        </a:p>
      </dgm:t>
    </dgm:pt>
    <dgm:pt modelId="{1EFF9727-3E9C-4EA1-BB4D-6674218FD4A2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>
            <a:solidFill>
              <a:schemeClr val="accent5"/>
            </a:solidFill>
          </a:endParaRPr>
        </a:p>
      </dgm:t>
    </dgm:pt>
    <dgm:pt modelId="{8CF6E167-F820-4B43-B9E9-2CB0AE84730B}" type="parTrans" cxnId="{F5F93957-55A4-4CFE-9033-A432359EB32B}">
      <dgm:prSet/>
      <dgm:spPr/>
      <dgm:t>
        <a:bodyPr/>
        <a:lstStyle/>
        <a:p>
          <a:endParaRPr lang="en-US"/>
        </a:p>
      </dgm:t>
    </dgm:pt>
    <dgm:pt modelId="{A3ECAECB-D587-4827-B6C8-343B3488AF40}" type="sibTrans" cxnId="{F5F93957-55A4-4CFE-9033-A432359EB32B}">
      <dgm:prSet/>
      <dgm:spPr/>
      <dgm:t>
        <a:bodyPr/>
        <a:lstStyle/>
        <a:p>
          <a:endParaRPr lang="en-US"/>
        </a:p>
      </dgm:t>
    </dgm:pt>
    <dgm:pt modelId="{2FB4ACAE-C536-466D-B45A-D4C096985167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>
            <a:solidFill>
              <a:schemeClr val="accent5"/>
            </a:solidFill>
          </a:endParaRPr>
        </a:p>
      </dgm:t>
    </dgm:pt>
    <dgm:pt modelId="{737F54A7-2758-460A-BAF7-0997F635EF57}" type="parTrans" cxnId="{75463F93-D525-4D8E-8077-E593CFB2AB3D}">
      <dgm:prSet/>
      <dgm:spPr/>
      <dgm:t>
        <a:bodyPr/>
        <a:lstStyle/>
        <a:p>
          <a:endParaRPr lang="en-US"/>
        </a:p>
      </dgm:t>
    </dgm:pt>
    <dgm:pt modelId="{67C1E877-B097-459B-8B5C-B86E5082AA79}" type="sibTrans" cxnId="{75463F93-D525-4D8E-8077-E593CFB2AB3D}">
      <dgm:prSet/>
      <dgm:spPr/>
      <dgm:t>
        <a:bodyPr/>
        <a:lstStyle/>
        <a:p>
          <a:endParaRPr lang="en-US"/>
        </a:p>
      </dgm:t>
    </dgm:pt>
    <dgm:pt modelId="{29582EBB-1B2A-4095-B3F3-19770784E589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gm:t>
    </dgm:pt>
    <dgm:pt modelId="{759BFF90-DE06-4DD2-9882-4FCAB9468A83}" type="parTrans" cxnId="{0B2CD317-F05F-48E7-B8FF-2DBC081BAF18}">
      <dgm:prSet/>
      <dgm:spPr/>
      <dgm:t>
        <a:bodyPr/>
        <a:lstStyle/>
        <a:p>
          <a:endParaRPr lang="en-US"/>
        </a:p>
      </dgm:t>
    </dgm:pt>
    <dgm:pt modelId="{49FAC7C1-200C-44B7-A1B5-B4936E3E4706}" type="sibTrans" cxnId="{0B2CD317-F05F-48E7-B8FF-2DBC081BAF18}">
      <dgm:prSet/>
      <dgm:spPr/>
      <dgm:t>
        <a:bodyPr/>
        <a:lstStyle/>
        <a:p>
          <a:endParaRPr lang="en-US"/>
        </a:p>
      </dgm:t>
    </dgm:pt>
    <dgm:pt modelId="{F43222F7-D86E-4224-B4E0-48037302F0C7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gm:t>
    </dgm:pt>
    <dgm:pt modelId="{65AE0298-B057-436E-ADBE-FEC995337391}" type="parTrans" cxnId="{F85D089E-1464-4D67-90B1-78D09D8CED0D}">
      <dgm:prSet/>
      <dgm:spPr/>
      <dgm:t>
        <a:bodyPr/>
        <a:lstStyle/>
        <a:p>
          <a:endParaRPr lang="en-US"/>
        </a:p>
      </dgm:t>
    </dgm:pt>
    <dgm:pt modelId="{51DE4920-B743-465B-B792-AFA98504FACD}" type="sibTrans" cxnId="{F85D089E-1464-4D67-90B1-78D09D8CED0D}">
      <dgm:prSet/>
      <dgm:spPr/>
      <dgm:t>
        <a:bodyPr/>
        <a:lstStyle/>
        <a:p>
          <a:endParaRPr lang="en-US"/>
        </a:p>
      </dgm:t>
    </dgm:pt>
    <dgm:pt modelId="{B7E5E718-A885-4EE4-A5D2-8898D4725CF5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gm:t>
    </dgm:pt>
    <dgm:pt modelId="{EDA471C9-D1E6-492C-9EED-2CEBD40BB667}" type="parTrans" cxnId="{5C78B0AC-F219-4B6C-890E-07F4759DC7B9}">
      <dgm:prSet/>
      <dgm:spPr/>
      <dgm:t>
        <a:bodyPr/>
        <a:lstStyle/>
        <a:p>
          <a:endParaRPr lang="en-US"/>
        </a:p>
      </dgm:t>
    </dgm:pt>
    <dgm:pt modelId="{7D3B35E7-AE92-4393-B7AE-6D11AEBB0BAC}" type="sibTrans" cxnId="{5C78B0AC-F219-4B6C-890E-07F4759DC7B9}">
      <dgm:prSet/>
      <dgm:spPr/>
      <dgm:t>
        <a:bodyPr/>
        <a:lstStyle/>
        <a:p>
          <a:endParaRPr lang="en-US"/>
        </a:p>
      </dgm:t>
    </dgm:pt>
    <dgm:pt modelId="{CD341F00-9FD4-4718-8503-22C803FFBA41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Calibri Light" panose="020F0302020204030204"/>
            </a:rPr>
            <a:t>Recommendations and Next Steps</a:t>
          </a:r>
        </a:p>
      </dgm:t>
    </dgm:pt>
    <dgm:pt modelId="{507ECF6A-C84A-49B0-9E68-A741569547D4}" type="parTrans" cxnId="{9FCEA17A-B2CF-4331-B4AB-2C54C0B7E880}">
      <dgm:prSet/>
      <dgm:spPr/>
      <dgm:t>
        <a:bodyPr/>
        <a:lstStyle/>
        <a:p>
          <a:endParaRPr lang="en-US"/>
        </a:p>
      </dgm:t>
    </dgm:pt>
    <dgm:pt modelId="{BBFED70A-3FAF-4DCA-BD58-4DCD835CA9AE}" type="sibTrans" cxnId="{9FCEA17A-B2CF-4331-B4AB-2C54C0B7E880}">
      <dgm:prSet/>
      <dgm:spPr/>
      <dgm:t>
        <a:bodyPr/>
        <a:lstStyle/>
        <a:p>
          <a:endParaRPr lang="en-US"/>
        </a:p>
      </dgm:t>
    </dgm:pt>
    <dgm:pt modelId="{78676BAC-3127-4433-889C-C7B2DAAD85B5}" type="pres">
      <dgm:prSet presAssocID="{A6CA849B-F0C8-473D-8F15-F99EE690321D}" presName="Name0" presStyleCnt="0">
        <dgm:presLayoutVars>
          <dgm:dir/>
          <dgm:resizeHandles val="exact"/>
        </dgm:presLayoutVars>
      </dgm:prSet>
      <dgm:spPr/>
    </dgm:pt>
    <dgm:pt modelId="{B3356EAA-3458-4816-8763-EE692F64CA87}" type="pres">
      <dgm:prSet presAssocID="{D74A6E1E-3BBB-49F1-85D8-8F3AE8A8D72E}" presName="parTxOnly" presStyleLbl="node1" presStyleIdx="0" presStyleCnt="7">
        <dgm:presLayoutVars>
          <dgm:bulletEnabled val="1"/>
        </dgm:presLayoutVars>
      </dgm:prSet>
      <dgm:spPr/>
    </dgm:pt>
    <dgm:pt modelId="{C0949288-2040-4D9C-9FAD-D024E000B48F}" type="pres">
      <dgm:prSet presAssocID="{EC94E579-99DD-417B-9FE9-D6D8E1898705}" presName="parSpace" presStyleCnt="0"/>
      <dgm:spPr/>
    </dgm:pt>
    <dgm:pt modelId="{E367F544-5EAC-47EA-B993-353C1F241AD7}" type="pres">
      <dgm:prSet presAssocID="{1EFF9727-3E9C-4EA1-BB4D-6674218FD4A2}" presName="parTxOnly" presStyleLbl="node1" presStyleIdx="1" presStyleCnt="7">
        <dgm:presLayoutVars>
          <dgm:bulletEnabled val="1"/>
        </dgm:presLayoutVars>
      </dgm:prSet>
      <dgm:spPr/>
    </dgm:pt>
    <dgm:pt modelId="{09DFFB40-A407-47B4-A031-C8F3B909F27E}" type="pres">
      <dgm:prSet presAssocID="{A3ECAECB-D587-4827-B6C8-343B3488AF40}" presName="parSpace" presStyleCnt="0"/>
      <dgm:spPr/>
    </dgm:pt>
    <dgm:pt modelId="{665937E8-2D2B-4928-9845-2CF4DF224A80}" type="pres">
      <dgm:prSet presAssocID="{2FB4ACAE-C536-466D-B45A-D4C096985167}" presName="parTxOnly" presStyleLbl="node1" presStyleIdx="2" presStyleCnt="7">
        <dgm:presLayoutVars>
          <dgm:bulletEnabled val="1"/>
        </dgm:presLayoutVars>
      </dgm:prSet>
      <dgm:spPr/>
    </dgm:pt>
    <dgm:pt modelId="{D1008DB6-1442-40A9-A466-9AD791B8E06B}" type="pres">
      <dgm:prSet presAssocID="{67C1E877-B097-459B-8B5C-B86E5082AA79}" presName="parSpace" presStyleCnt="0"/>
      <dgm:spPr/>
    </dgm:pt>
    <dgm:pt modelId="{30595FA7-C72C-4CD2-9C0E-CDDCA6F621C7}" type="pres">
      <dgm:prSet presAssocID="{29582EBB-1B2A-4095-B3F3-19770784E589}" presName="parTxOnly" presStyleLbl="node1" presStyleIdx="3" presStyleCnt="7">
        <dgm:presLayoutVars>
          <dgm:bulletEnabled val="1"/>
        </dgm:presLayoutVars>
      </dgm:prSet>
      <dgm:spPr/>
    </dgm:pt>
    <dgm:pt modelId="{1D9EF497-E82A-4218-ADA2-1C5FD6310770}" type="pres">
      <dgm:prSet presAssocID="{49FAC7C1-200C-44B7-A1B5-B4936E3E4706}" presName="parSpace" presStyleCnt="0"/>
      <dgm:spPr/>
    </dgm:pt>
    <dgm:pt modelId="{0AFDC82F-31E7-4B28-AB1E-FB63B27397B3}" type="pres">
      <dgm:prSet presAssocID="{F43222F7-D86E-4224-B4E0-48037302F0C7}" presName="parTxOnly" presStyleLbl="node1" presStyleIdx="4" presStyleCnt="7">
        <dgm:presLayoutVars>
          <dgm:bulletEnabled val="1"/>
        </dgm:presLayoutVars>
      </dgm:prSet>
      <dgm:spPr/>
    </dgm:pt>
    <dgm:pt modelId="{6811DD6E-25B1-4C7D-98DA-65C044006667}" type="pres">
      <dgm:prSet presAssocID="{51DE4920-B743-465B-B792-AFA98504FACD}" presName="parSpace" presStyleCnt="0"/>
      <dgm:spPr/>
    </dgm:pt>
    <dgm:pt modelId="{2F182151-9741-483E-A7DE-F7F60D5DFCE0}" type="pres">
      <dgm:prSet presAssocID="{B7E5E718-A885-4EE4-A5D2-8898D4725CF5}" presName="parTxOnly" presStyleLbl="node1" presStyleIdx="5" presStyleCnt="7">
        <dgm:presLayoutVars>
          <dgm:bulletEnabled val="1"/>
        </dgm:presLayoutVars>
      </dgm:prSet>
      <dgm:spPr/>
    </dgm:pt>
    <dgm:pt modelId="{DB9B4D9F-795A-4ADF-AC8F-AA18D0ADCFA3}" type="pres">
      <dgm:prSet presAssocID="{7D3B35E7-AE92-4393-B7AE-6D11AEBB0BAC}" presName="parSpace" presStyleCnt="0"/>
      <dgm:spPr/>
    </dgm:pt>
    <dgm:pt modelId="{65118167-DCFA-4810-A0B1-0E423DDA5E8C}" type="pres">
      <dgm:prSet presAssocID="{CD341F00-9FD4-4718-8503-22C803FFBA41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0B2CD317-F05F-48E7-B8FF-2DBC081BAF18}" srcId="{A6CA849B-F0C8-473D-8F15-F99EE690321D}" destId="{29582EBB-1B2A-4095-B3F3-19770784E589}" srcOrd="3" destOrd="0" parTransId="{759BFF90-DE06-4DD2-9882-4FCAB9468A83}" sibTransId="{49FAC7C1-200C-44B7-A1B5-B4936E3E4706}"/>
    <dgm:cxn modelId="{E3A16A31-99ED-446A-BBAF-0752FD8DA95B}" type="presOf" srcId="{A6CA849B-F0C8-473D-8F15-F99EE690321D}" destId="{78676BAC-3127-4433-889C-C7B2DAAD85B5}" srcOrd="0" destOrd="0" presId="urn:microsoft.com/office/officeart/2005/8/layout/hChevron3"/>
    <dgm:cxn modelId="{DB35743A-CDD6-41CA-A404-41208D23EBAE}" type="presOf" srcId="{D74A6E1E-3BBB-49F1-85D8-8F3AE8A8D72E}" destId="{B3356EAA-3458-4816-8763-EE692F64CA87}" srcOrd="0" destOrd="0" presId="urn:microsoft.com/office/officeart/2005/8/layout/hChevron3"/>
    <dgm:cxn modelId="{81C4AB3B-A173-42FE-9C58-611B9544F597}" type="presOf" srcId="{F43222F7-D86E-4224-B4E0-48037302F0C7}" destId="{0AFDC82F-31E7-4B28-AB1E-FB63B27397B3}" srcOrd="0" destOrd="0" presId="urn:microsoft.com/office/officeart/2005/8/layout/hChevron3"/>
    <dgm:cxn modelId="{68E54A54-C6DC-4C08-9904-363F3983AFBE}" type="presOf" srcId="{29582EBB-1B2A-4095-B3F3-19770784E589}" destId="{30595FA7-C72C-4CD2-9C0E-CDDCA6F621C7}" srcOrd="0" destOrd="0" presId="urn:microsoft.com/office/officeart/2005/8/layout/hChevron3"/>
    <dgm:cxn modelId="{F5F93957-55A4-4CFE-9033-A432359EB32B}" srcId="{A6CA849B-F0C8-473D-8F15-F99EE690321D}" destId="{1EFF9727-3E9C-4EA1-BB4D-6674218FD4A2}" srcOrd="1" destOrd="0" parTransId="{8CF6E167-F820-4B43-B9E9-2CB0AE84730B}" sibTransId="{A3ECAECB-D587-4827-B6C8-343B3488AF40}"/>
    <dgm:cxn modelId="{2F65AA5D-8AE3-4E22-B422-0C9A2B9B724C}" type="presOf" srcId="{2FB4ACAE-C536-466D-B45A-D4C096985167}" destId="{665937E8-2D2B-4928-9845-2CF4DF224A80}" srcOrd="0" destOrd="0" presId="urn:microsoft.com/office/officeart/2005/8/layout/hChevron3"/>
    <dgm:cxn modelId="{9FCEA17A-B2CF-4331-B4AB-2C54C0B7E880}" srcId="{A6CA849B-F0C8-473D-8F15-F99EE690321D}" destId="{CD341F00-9FD4-4718-8503-22C803FFBA41}" srcOrd="6" destOrd="0" parTransId="{507ECF6A-C84A-49B0-9E68-A741569547D4}" sibTransId="{BBFED70A-3FAF-4DCA-BD58-4DCD835CA9AE}"/>
    <dgm:cxn modelId="{7CA6D67B-F458-4A14-BEEB-2E38B75C6C20}" type="presOf" srcId="{B7E5E718-A885-4EE4-A5D2-8898D4725CF5}" destId="{2F182151-9741-483E-A7DE-F7F60D5DFCE0}" srcOrd="0" destOrd="0" presId="urn:microsoft.com/office/officeart/2005/8/layout/hChevron3"/>
    <dgm:cxn modelId="{37910C8A-6F31-4043-9710-06D075C5F639}" type="presOf" srcId="{1EFF9727-3E9C-4EA1-BB4D-6674218FD4A2}" destId="{E367F544-5EAC-47EA-B993-353C1F241AD7}" srcOrd="0" destOrd="0" presId="urn:microsoft.com/office/officeart/2005/8/layout/hChevron3"/>
    <dgm:cxn modelId="{75463F93-D525-4D8E-8077-E593CFB2AB3D}" srcId="{A6CA849B-F0C8-473D-8F15-F99EE690321D}" destId="{2FB4ACAE-C536-466D-B45A-D4C096985167}" srcOrd="2" destOrd="0" parTransId="{737F54A7-2758-460A-BAF7-0997F635EF57}" sibTransId="{67C1E877-B097-459B-8B5C-B86E5082AA79}"/>
    <dgm:cxn modelId="{F85D089E-1464-4D67-90B1-78D09D8CED0D}" srcId="{A6CA849B-F0C8-473D-8F15-F99EE690321D}" destId="{F43222F7-D86E-4224-B4E0-48037302F0C7}" srcOrd="4" destOrd="0" parTransId="{65AE0298-B057-436E-ADBE-FEC995337391}" sibTransId="{51DE4920-B743-465B-B792-AFA98504FACD}"/>
    <dgm:cxn modelId="{9ABD3A9F-351F-4CCA-9A01-08E1B73B0F3D}" srcId="{A6CA849B-F0C8-473D-8F15-F99EE690321D}" destId="{D74A6E1E-3BBB-49F1-85D8-8F3AE8A8D72E}" srcOrd="0" destOrd="0" parTransId="{B4BBCA67-B81D-40F8-B6C4-30A45FF84584}" sibTransId="{EC94E579-99DD-417B-9FE9-D6D8E1898705}"/>
    <dgm:cxn modelId="{5C78B0AC-F219-4B6C-890E-07F4759DC7B9}" srcId="{A6CA849B-F0C8-473D-8F15-F99EE690321D}" destId="{B7E5E718-A885-4EE4-A5D2-8898D4725CF5}" srcOrd="5" destOrd="0" parTransId="{EDA471C9-D1E6-492C-9EED-2CEBD40BB667}" sibTransId="{7D3B35E7-AE92-4393-B7AE-6D11AEBB0BAC}"/>
    <dgm:cxn modelId="{142E1EFA-C165-4064-A5D1-DFD1E1EB6D60}" type="presOf" srcId="{CD341F00-9FD4-4718-8503-22C803FFBA41}" destId="{65118167-DCFA-4810-A0B1-0E423DDA5E8C}" srcOrd="0" destOrd="0" presId="urn:microsoft.com/office/officeart/2005/8/layout/hChevron3"/>
    <dgm:cxn modelId="{983F1CA6-F065-4E86-999F-1BF04D8FA250}" type="presParOf" srcId="{78676BAC-3127-4433-889C-C7B2DAAD85B5}" destId="{B3356EAA-3458-4816-8763-EE692F64CA87}" srcOrd="0" destOrd="0" presId="urn:microsoft.com/office/officeart/2005/8/layout/hChevron3"/>
    <dgm:cxn modelId="{E4D8762C-7D39-48E2-8034-AEE37439E8BA}" type="presParOf" srcId="{78676BAC-3127-4433-889C-C7B2DAAD85B5}" destId="{C0949288-2040-4D9C-9FAD-D024E000B48F}" srcOrd="1" destOrd="0" presId="urn:microsoft.com/office/officeart/2005/8/layout/hChevron3"/>
    <dgm:cxn modelId="{12CD5092-C26D-45F7-8725-A352168A2E25}" type="presParOf" srcId="{78676BAC-3127-4433-889C-C7B2DAAD85B5}" destId="{E367F544-5EAC-47EA-B993-353C1F241AD7}" srcOrd="2" destOrd="0" presId="urn:microsoft.com/office/officeart/2005/8/layout/hChevron3"/>
    <dgm:cxn modelId="{430C6544-1294-4A8C-9F40-C276B75AA04B}" type="presParOf" srcId="{78676BAC-3127-4433-889C-C7B2DAAD85B5}" destId="{09DFFB40-A407-47B4-A031-C8F3B909F27E}" srcOrd="3" destOrd="0" presId="urn:microsoft.com/office/officeart/2005/8/layout/hChevron3"/>
    <dgm:cxn modelId="{58DEC2ED-3BD5-4FF3-A87B-16ADE1AC7A42}" type="presParOf" srcId="{78676BAC-3127-4433-889C-C7B2DAAD85B5}" destId="{665937E8-2D2B-4928-9845-2CF4DF224A80}" srcOrd="4" destOrd="0" presId="urn:microsoft.com/office/officeart/2005/8/layout/hChevron3"/>
    <dgm:cxn modelId="{AC7CA177-BAE5-498C-9735-478A78FC2B80}" type="presParOf" srcId="{78676BAC-3127-4433-889C-C7B2DAAD85B5}" destId="{D1008DB6-1442-40A9-A466-9AD791B8E06B}" srcOrd="5" destOrd="0" presId="urn:microsoft.com/office/officeart/2005/8/layout/hChevron3"/>
    <dgm:cxn modelId="{E0BED65F-E972-46CE-9C23-062BA7886082}" type="presParOf" srcId="{78676BAC-3127-4433-889C-C7B2DAAD85B5}" destId="{30595FA7-C72C-4CD2-9C0E-CDDCA6F621C7}" srcOrd="6" destOrd="0" presId="urn:microsoft.com/office/officeart/2005/8/layout/hChevron3"/>
    <dgm:cxn modelId="{1CBC3A0A-F7D4-4B4A-A76A-B88705E27185}" type="presParOf" srcId="{78676BAC-3127-4433-889C-C7B2DAAD85B5}" destId="{1D9EF497-E82A-4218-ADA2-1C5FD6310770}" srcOrd="7" destOrd="0" presId="urn:microsoft.com/office/officeart/2005/8/layout/hChevron3"/>
    <dgm:cxn modelId="{AD75C543-923C-49A1-8C4A-156E9761DA05}" type="presParOf" srcId="{78676BAC-3127-4433-889C-C7B2DAAD85B5}" destId="{0AFDC82F-31E7-4B28-AB1E-FB63B27397B3}" srcOrd="8" destOrd="0" presId="urn:microsoft.com/office/officeart/2005/8/layout/hChevron3"/>
    <dgm:cxn modelId="{55D212B0-7551-477D-B1A4-FF76D95E0697}" type="presParOf" srcId="{78676BAC-3127-4433-889C-C7B2DAAD85B5}" destId="{6811DD6E-25B1-4C7D-98DA-65C044006667}" srcOrd="9" destOrd="0" presId="urn:microsoft.com/office/officeart/2005/8/layout/hChevron3"/>
    <dgm:cxn modelId="{9C47715E-8B6F-4C93-ACE0-9B5A4AC1A20D}" type="presParOf" srcId="{78676BAC-3127-4433-889C-C7B2DAAD85B5}" destId="{2F182151-9741-483E-A7DE-F7F60D5DFCE0}" srcOrd="10" destOrd="0" presId="urn:microsoft.com/office/officeart/2005/8/layout/hChevron3"/>
    <dgm:cxn modelId="{D559ABE7-B4B1-4B68-8EB6-B97FF5ED7311}" type="presParOf" srcId="{78676BAC-3127-4433-889C-C7B2DAAD85B5}" destId="{DB9B4D9F-795A-4ADF-AC8F-AA18D0ADCFA3}" srcOrd="11" destOrd="0" presId="urn:microsoft.com/office/officeart/2005/8/layout/hChevron3"/>
    <dgm:cxn modelId="{42CEE5A4-A02F-4066-B62A-F33C4E6D4B43}" type="presParOf" srcId="{78676BAC-3127-4433-889C-C7B2DAAD85B5}" destId="{65118167-DCFA-4810-A0B1-0E423DDA5E8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6CA849B-F0C8-473D-8F15-F99EE69032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74A6E1E-3BBB-49F1-85D8-8F3AE8A8D72E}">
      <dgm:prSet phldrT="[Text]" phldr="0"/>
      <dgm:spPr/>
      <dgm:t>
        <a:bodyPr/>
        <a:lstStyle/>
        <a:p>
          <a:r>
            <a:rPr lang="en-US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>
            <a:solidFill>
              <a:schemeClr val="accent5"/>
            </a:solidFill>
          </a:endParaRPr>
        </a:p>
      </dgm:t>
    </dgm:pt>
    <dgm:pt modelId="{B4BBCA67-B81D-40F8-B6C4-30A45FF84584}" type="parTrans" cxnId="{9ABD3A9F-351F-4CCA-9A01-08E1B73B0F3D}">
      <dgm:prSet/>
      <dgm:spPr/>
      <dgm:t>
        <a:bodyPr/>
        <a:lstStyle/>
        <a:p>
          <a:endParaRPr lang="en-US"/>
        </a:p>
      </dgm:t>
    </dgm:pt>
    <dgm:pt modelId="{EC94E579-99DD-417B-9FE9-D6D8E1898705}" type="sibTrans" cxnId="{9ABD3A9F-351F-4CCA-9A01-08E1B73B0F3D}">
      <dgm:prSet/>
      <dgm:spPr/>
      <dgm:t>
        <a:bodyPr/>
        <a:lstStyle/>
        <a:p>
          <a:endParaRPr lang="en-US"/>
        </a:p>
      </dgm:t>
    </dgm:pt>
    <dgm:pt modelId="{1EFF9727-3E9C-4EA1-BB4D-6674218FD4A2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>
            <a:solidFill>
              <a:schemeClr val="accent5"/>
            </a:solidFill>
          </a:endParaRPr>
        </a:p>
      </dgm:t>
    </dgm:pt>
    <dgm:pt modelId="{8CF6E167-F820-4B43-B9E9-2CB0AE84730B}" type="parTrans" cxnId="{F5F93957-55A4-4CFE-9033-A432359EB32B}">
      <dgm:prSet/>
      <dgm:spPr/>
      <dgm:t>
        <a:bodyPr/>
        <a:lstStyle/>
        <a:p>
          <a:endParaRPr lang="en-US"/>
        </a:p>
      </dgm:t>
    </dgm:pt>
    <dgm:pt modelId="{A3ECAECB-D587-4827-B6C8-343B3488AF40}" type="sibTrans" cxnId="{F5F93957-55A4-4CFE-9033-A432359EB32B}">
      <dgm:prSet/>
      <dgm:spPr/>
      <dgm:t>
        <a:bodyPr/>
        <a:lstStyle/>
        <a:p>
          <a:endParaRPr lang="en-US"/>
        </a:p>
      </dgm:t>
    </dgm:pt>
    <dgm:pt modelId="{2FB4ACAE-C536-466D-B45A-D4C096985167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>
            <a:solidFill>
              <a:schemeClr val="accent5"/>
            </a:solidFill>
          </a:endParaRPr>
        </a:p>
      </dgm:t>
    </dgm:pt>
    <dgm:pt modelId="{737F54A7-2758-460A-BAF7-0997F635EF57}" type="parTrans" cxnId="{75463F93-D525-4D8E-8077-E593CFB2AB3D}">
      <dgm:prSet/>
      <dgm:spPr/>
      <dgm:t>
        <a:bodyPr/>
        <a:lstStyle/>
        <a:p>
          <a:endParaRPr lang="en-US"/>
        </a:p>
      </dgm:t>
    </dgm:pt>
    <dgm:pt modelId="{67C1E877-B097-459B-8B5C-B86E5082AA79}" type="sibTrans" cxnId="{75463F93-D525-4D8E-8077-E593CFB2AB3D}">
      <dgm:prSet/>
      <dgm:spPr/>
      <dgm:t>
        <a:bodyPr/>
        <a:lstStyle/>
        <a:p>
          <a:endParaRPr lang="en-US"/>
        </a:p>
      </dgm:t>
    </dgm:pt>
    <dgm:pt modelId="{29582EBB-1B2A-4095-B3F3-19770784E589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gm:t>
    </dgm:pt>
    <dgm:pt modelId="{759BFF90-DE06-4DD2-9882-4FCAB9468A83}" type="parTrans" cxnId="{0B2CD317-F05F-48E7-B8FF-2DBC081BAF18}">
      <dgm:prSet/>
      <dgm:spPr/>
      <dgm:t>
        <a:bodyPr/>
        <a:lstStyle/>
        <a:p>
          <a:endParaRPr lang="en-US"/>
        </a:p>
      </dgm:t>
    </dgm:pt>
    <dgm:pt modelId="{49FAC7C1-200C-44B7-A1B5-B4936E3E4706}" type="sibTrans" cxnId="{0B2CD317-F05F-48E7-B8FF-2DBC081BAF18}">
      <dgm:prSet/>
      <dgm:spPr/>
      <dgm:t>
        <a:bodyPr/>
        <a:lstStyle/>
        <a:p>
          <a:endParaRPr lang="en-US"/>
        </a:p>
      </dgm:t>
    </dgm:pt>
    <dgm:pt modelId="{F43222F7-D86E-4224-B4E0-48037302F0C7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gm:t>
    </dgm:pt>
    <dgm:pt modelId="{65AE0298-B057-436E-ADBE-FEC995337391}" type="parTrans" cxnId="{F85D089E-1464-4D67-90B1-78D09D8CED0D}">
      <dgm:prSet/>
      <dgm:spPr/>
      <dgm:t>
        <a:bodyPr/>
        <a:lstStyle/>
        <a:p>
          <a:endParaRPr lang="en-US"/>
        </a:p>
      </dgm:t>
    </dgm:pt>
    <dgm:pt modelId="{51DE4920-B743-465B-B792-AFA98504FACD}" type="sibTrans" cxnId="{F85D089E-1464-4D67-90B1-78D09D8CED0D}">
      <dgm:prSet/>
      <dgm:spPr/>
      <dgm:t>
        <a:bodyPr/>
        <a:lstStyle/>
        <a:p>
          <a:endParaRPr lang="en-US"/>
        </a:p>
      </dgm:t>
    </dgm:pt>
    <dgm:pt modelId="{B7E5E718-A885-4EE4-A5D2-8898D4725CF5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gm:t>
    </dgm:pt>
    <dgm:pt modelId="{EDA471C9-D1E6-492C-9EED-2CEBD40BB667}" type="parTrans" cxnId="{5C78B0AC-F219-4B6C-890E-07F4759DC7B9}">
      <dgm:prSet/>
      <dgm:spPr/>
      <dgm:t>
        <a:bodyPr/>
        <a:lstStyle/>
        <a:p>
          <a:endParaRPr lang="en-US"/>
        </a:p>
      </dgm:t>
    </dgm:pt>
    <dgm:pt modelId="{7D3B35E7-AE92-4393-B7AE-6D11AEBB0BAC}" type="sibTrans" cxnId="{5C78B0AC-F219-4B6C-890E-07F4759DC7B9}">
      <dgm:prSet/>
      <dgm:spPr/>
      <dgm:t>
        <a:bodyPr/>
        <a:lstStyle/>
        <a:p>
          <a:endParaRPr lang="en-US"/>
        </a:p>
      </dgm:t>
    </dgm:pt>
    <dgm:pt modelId="{CD341F00-9FD4-4718-8503-22C803FFBA41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Calibri Light" panose="020F0302020204030204"/>
            </a:rPr>
            <a:t>Recommendations and Next Steps</a:t>
          </a:r>
        </a:p>
      </dgm:t>
    </dgm:pt>
    <dgm:pt modelId="{507ECF6A-C84A-49B0-9E68-A741569547D4}" type="parTrans" cxnId="{9FCEA17A-B2CF-4331-B4AB-2C54C0B7E880}">
      <dgm:prSet/>
      <dgm:spPr/>
      <dgm:t>
        <a:bodyPr/>
        <a:lstStyle/>
        <a:p>
          <a:endParaRPr lang="en-US"/>
        </a:p>
      </dgm:t>
    </dgm:pt>
    <dgm:pt modelId="{BBFED70A-3FAF-4DCA-BD58-4DCD835CA9AE}" type="sibTrans" cxnId="{9FCEA17A-B2CF-4331-B4AB-2C54C0B7E880}">
      <dgm:prSet/>
      <dgm:spPr/>
      <dgm:t>
        <a:bodyPr/>
        <a:lstStyle/>
        <a:p>
          <a:endParaRPr lang="en-US"/>
        </a:p>
      </dgm:t>
    </dgm:pt>
    <dgm:pt modelId="{78676BAC-3127-4433-889C-C7B2DAAD85B5}" type="pres">
      <dgm:prSet presAssocID="{A6CA849B-F0C8-473D-8F15-F99EE690321D}" presName="Name0" presStyleCnt="0">
        <dgm:presLayoutVars>
          <dgm:dir/>
          <dgm:resizeHandles val="exact"/>
        </dgm:presLayoutVars>
      </dgm:prSet>
      <dgm:spPr/>
    </dgm:pt>
    <dgm:pt modelId="{B3356EAA-3458-4816-8763-EE692F64CA87}" type="pres">
      <dgm:prSet presAssocID="{D74A6E1E-3BBB-49F1-85D8-8F3AE8A8D72E}" presName="parTxOnly" presStyleLbl="node1" presStyleIdx="0" presStyleCnt="7">
        <dgm:presLayoutVars>
          <dgm:bulletEnabled val="1"/>
        </dgm:presLayoutVars>
      </dgm:prSet>
      <dgm:spPr/>
    </dgm:pt>
    <dgm:pt modelId="{C0949288-2040-4D9C-9FAD-D024E000B48F}" type="pres">
      <dgm:prSet presAssocID="{EC94E579-99DD-417B-9FE9-D6D8E1898705}" presName="parSpace" presStyleCnt="0"/>
      <dgm:spPr/>
    </dgm:pt>
    <dgm:pt modelId="{E367F544-5EAC-47EA-B993-353C1F241AD7}" type="pres">
      <dgm:prSet presAssocID="{1EFF9727-3E9C-4EA1-BB4D-6674218FD4A2}" presName="parTxOnly" presStyleLbl="node1" presStyleIdx="1" presStyleCnt="7">
        <dgm:presLayoutVars>
          <dgm:bulletEnabled val="1"/>
        </dgm:presLayoutVars>
      </dgm:prSet>
      <dgm:spPr/>
    </dgm:pt>
    <dgm:pt modelId="{09DFFB40-A407-47B4-A031-C8F3B909F27E}" type="pres">
      <dgm:prSet presAssocID="{A3ECAECB-D587-4827-B6C8-343B3488AF40}" presName="parSpace" presStyleCnt="0"/>
      <dgm:spPr/>
    </dgm:pt>
    <dgm:pt modelId="{665937E8-2D2B-4928-9845-2CF4DF224A80}" type="pres">
      <dgm:prSet presAssocID="{2FB4ACAE-C536-466D-B45A-D4C096985167}" presName="parTxOnly" presStyleLbl="node1" presStyleIdx="2" presStyleCnt="7">
        <dgm:presLayoutVars>
          <dgm:bulletEnabled val="1"/>
        </dgm:presLayoutVars>
      </dgm:prSet>
      <dgm:spPr/>
    </dgm:pt>
    <dgm:pt modelId="{D1008DB6-1442-40A9-A466-9AD791B8E06B}" type="pres">
      <dgm:prSet presAssocID="{67C1E877-B097-459B-8B5C-B86E5082AA79}" presName="parSpace" presStyleCnt="0"/>
      <dgm:spPr/>
    </dgm:pt>
    <dgm:pt modelId="{30595FA7-C72C-4CD2-9C0E-CDDCA6F621C7}" type="pres">
      <dgm:prSet presAssocID="{29582EBB-1B2A-4095-B3F3-19770784E589}" presName="parTxOnly" presStyleLbl="node1" presStyleIdx="3" presStyleCnt="7">
        <dgm:presLayoutVars>
          <dgm:bulletEnabled val="1"/>
        </dgm:presLayoutVars>
      </dgm:prSet>
      <dgm:spPr/>
    </dgm:pt>
    <dgm:pt modelId="{1D9EF497-E82A-4218-ADA2-1C5FD6310770}" type="pres">
      <dgm:prSet presAssocID="{49FAC7C1-200C-44B7-A1B5-B4936E3E4706}" presName="parSpace" presStyleCnt="0"/>
      <dgm:spPr/>
    </dgm:pt>
    <dgm:pt modelId="{0AFDC82F-31E7-4B28-AB1E-FB63B27397B3}" type="pres">
      <dgm:prSet presAssocID="{F43222F7-D86E-4224-B4E0-48037302F0C7}" presName="parTxOnly" presStyleLbl="node1" presStyleIdx="4" presStyleCnt="7">
        <dgm:presLayoutVars>
          <dgm:bulletEnabled val="1"/>
        </dgm:presLayoutVars>
      </dgm:prSet>
      <dgm:spPr/>
    </dgm:pt>
    <dgm:pt modelId="{6811DD6E-25B1-4C7D-98DA-65C044006667}" type="pres">
      <dgm:prSet presAssocID="{51DE4920-B743-465B-B792-AFA98504FACD}" presName="parSpace" presStyleCnt="0"/>
      <dgm:spPr/>
    </dgm:pt>
    <dgm:pt modelId="{2F182151-9741-483E-A7DE-F7F60D5DFCE0}" type="pres">
      <dgm:prSet presAssocID="{B7E5E718-A885-4EE4-A5D2-8898D4725CF5}" presName="parTxOnly" presStyleLbl="node1" presStyleIdx="5" presStyleCnt="7">
        <dgm:presLayoutVars>
          <dgm:bulletEnabled val="1"/>
        </dgm:presLayoutVars>
      </dgm:prSet>
      <dgm:spPr/>
    </dgm:pt>
    <dgm:pt modelId="{DB9B4D9F-795A-4ADF-AC8F-AA18D0ADCFA3}" type="pres">
      <dgm:prSet presAssocID="{7D3B35E7-AE92-4393-B7AE-6D11AEBB0BAC}" presName="parSpace" presStyleCnt="0"/>
      <dgm:spPr/>
    </dgm:pt>
    <dgm:pt modelId="{65118167-DCFA-4810-A0B1-0E423DDA5E8C}" type="pres">
      <dgm:prSet presAssocID="{CD341F00-9FD4-4718-8503-22C803FFBA41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0B2CD317-F05F-48E7-B8FF-2DBC081BAF18}" srcId="{A6CA849B-F0C8-473D-8F15-F99EE690321D}" destId="{29582EBB-1B2A-4095-B3F3-19770784E589}" srcOrd="3" destOrd="0" parTransId="{759BFF90-DE06-4DD2-9882-4FCAB9468A83}" sibTransId="{49FAC7C1-200C-44B7-A1B5-B4936E3E4706}"/>
    <dgm:cxn modelId="{E3A16A31-99ED-446A-BBAF-0752FD8DA95B}" type="presOf" srcId="{A6CA849B-F0C8-473D-8F15-F99EE690321D}" destId="{78676BAC-3127-4433-889C-C7B2DAAD85B5}" srcOrd="0" destOrd="0" presId="urn:microsoft.com/office/officeart/2005/8/layout/hChevron3"/>
    <dgm:cxn modelId="{DB35743A-CDD6-41CA-A404-41208D23EBAE}" type="presOf" srcId="{D74A6E1E-3BBB-49F1-85D8-8F3AE8A8D72E}" destId="{B3356EAA-3458-4816-8763-EE692F64CA87}" srcOrd="0" destOrd="0" presId="urn:microsoft.com/office/officeart/2005/8/layout/hChevron3"/>
    <dgm:cxn modelId="{81C4AB3B-A173-42FE-9C58-611B9544F597}" type="presOf" srcId="{F43222F7-D86E-4224-B4E0-48037302F0C7}" destId="{0AFDC82F-31E7-4B28-AB1E-FB63B27397B3}" srcOrd="0" destOrd="0" presId="urn:microsoft.com/office/officeart/2005/8/layout/hChevron3"/>
    <dgm:cxn modelId="{68E54A54-C6DC-4C08-9904-363F3983AFBE}" type="presOf" srcId="{29582EBB-1B2A-4095-B3F3-19770784E589}" destId="{30595FA7-C72C-4CD2-9C0E-CDDCA6F621C7}" srcOrd="0" destOrd="0" presId="urn:microsoft.com/office/officeart/2005/8/layout/hChevron3"/>
    <dgm:cxn modelId="{F5F93957-55A4-4CFE-9033-A432359EB32B}" srcId="{A6CA849B-F0C8-473D-8F15-F99EE690321D}" destId="{1EFF9727-3E9C-4EA1-BB4D-6674218FD4A2}" srcOrd="1" destOrd="0" parTransId="{8CF6E167-F820-4B43-B9E9-2CB0AE84730B}" sibTransId="{A3ECAECB-D587-4827-B6C8-343B3488AF40}"/>
    <dgm:cxn modelId="{2F65AA5D-8AE3-4E22-B422-0C9A2B9B724C}" type="presOf" srcId="{2FB4ACAE-C536-466D-B45A-D4C096985167}" destId="{665937E8-2D2B-4928-9845-2CF4DF224A80}" srcOrd="0" destOrd="0" presId="urn:microsoft.com/office/officeart/2005/8/layout/hChevron3"/>
    <dgm:cxn modelId="{9FCEA17A-B2CF-4331-B4AB-2C54C0B7E880}" srcId="{A6CA849B-F0C8-473D-8F15-F99EE690321D}" destId="{CD341F00-9FD4-4718-8503-22C803FFBA41}" srcOrd="6" destOrd="0" parTransId="{507ECF6A-C84A-49B0-9E68-A741569547D4}" sibTransId="{BBFED70A-3FAF-4DCA-BD58-4DCD835CA9AE}"/>
    <dgm:cxn modelId="{7CA6D67B-F458-4A14-BEEB-2E38B75C6C20}" type="presOf" srcId="{B7E5E718-A885-4EE4-A5D2-8898D4725CF5}" destId="{2F182151-9741-483E-A7DE-F7F60D5DFCE0}" srcOrd="0" destOrd="0" presId="urn:microsoft.com/office/officeart/2005/8/layout/hChevron3"/>
    <dgm:cxn modelId="{37910C8A-6F31-4043-9710-06D075C5F639}" type="presOf" srcId="{1EFF9727-3E9C-4EA1-BB4D-6674218FD4A2}" destId="{E367F544-5EAC-47EA-B993-353C1F241AD7}" srcOrd="0" destOrd="0" presId="urn:microsoft.com/office/officeart/2005/8/layout/hChevron3"/>
    <dgm:cxn modelId="{75463F93-D525-4D8E-8077-E593CFB2AB3D}" srcId="{A6CA849B-F0C8-473D-8F15-F99EE690321D}" destId="{2FB4ACAE-C536-466D-B45A-D4C096985167}" srcOrd="2" destOrd="0" parTransId="{737F54A7-2758-460A-BAF7-0997F635EF57}" sibTransId="{67C1E877-B097-459B-8B5C-B86E5082AA79}"/>
    <dgm:cxn modelId="{F85D089E-1464-4D67-90B1-78D09D8CED0D}" srcId="{A6CA849B-F0C8-473D-8F15-F99EE690321D}" destId="{F43222F7-D86E-4224-B4E0-48037302F0C7}" srcOrd="4" destOrd="0" parTransId="{65AE0298-B057-436E-ADBE-FEC995337391}" sibTransId="{51DE4920-B743-465B-B792-AFA98504FACD}"/>
    <dgm:cxn modelId="{9ABD3A9F-351F-4CCA-9A01-08E1B73B0F3D}" srcId="{A6CA849B-F0C8-473D-8F15-F99EE690321D}" destId="{D74A6E1E-3BBB-49F1-85D8-8F3AE8A8D72E}" srcOrd="0" destOrd="0" parTransId="{B4BBCA67-B81D-40F8-B6C4-30A45FF84584}" sibTransId="{EC94E579-99DD-417B-9FE9-D6D8E1898705}"/>
    <dgm:cxn modelId="{5C78B0AC-F219-4B6C-890E-07F4759DC7B9}" srcId="{A6CA849B-F0C8-473D-8F15-F99EE690321D}" destId="{B7E5E718-A885-4EE4-A5D2-8898D4725CF5}" srcOrd="5" destOrd="0" parTransId="{EDA471C9-D1E6-492C-9EED-2CEBD40BB667}" sibTransId="{7D3B35E7-AE92-4393-B7AE-6D11AEBB0BAC}"/>
    <dgm:cxn modelId="{142E1EFA-C165-4064-A5D1-DFD1E1EB6D60}" type="presOf" srcId="{CD341F00-9FD4-4718-8503-22C803FFBA41}" destId="{65118167-DCFA-4810-A0B1-0E423DDA5E8C}" srcOrd="0" destOrd="0" presId="urn:microsoft.com/office/officeart/2005/8/layout/hChevron3"/>
    <dgm:cxn modelId="{983F1CA6-F065-4E86-999F-1BF04D8FA250}" type="presParOf" srcId="{78676BAC-3127-4433-889C-C7B2DAAD85B5}" destId="{B3356EAA-3458-4816-8763-EE692F64CA87}" srcOrd="0" destOrd="0" presId="urn:microsoft.com/office/officeart/2005/8/layout/hChevron3"/>
    <dgm:cxn modelId="{E4D8762C-7D39-48E2-8034-AEE37439E8BA}" type="presParOf" srcId="{78676BAC-3127-4433-889C-C7B2DAAD85B5}" destId="{C0949288-2040-4D9C-9FAD-D024E000B48F}" srcOrd="1" destOrd="0" presId="urn:microsoft.com/office/officeart/2005/8/layout/hChevron3"/>
    <dgm:cxn modelId="{12CD5092-C26D-45F7-8725-A352168A2E25}" type="presParOf" srcId="{78676BAC-3127-4433-889C-C7B2DAAD85B5}" destId="{E367F544-5EAC-47EA-B993-353C1F241AD7}" srcOrd="2" destOrd="0" presId="urn:microsoft.com/office/officeart/2005/8/layout/hChevron3"/>
    <dgm:cxn modelId="{430C6544-1294-4A8C-9F40-C276B75AA04B}" type="presParOf" srcId="{78676BAC-3127-4433-889C-C7B2DAAD85B5}" destId="{09DFFB40-A407-47B4-A031-C8F3B909F27E}" srcOrd="3" destOrd="0" presId="urn:microsoft.com/office/officeart/2005/8/layout/hChevron3"/>
    <dgm:cxn modelId="{58DEC2ED-3BD5-4FF3-A87B-16ADE1AC7A42}" type="presParOf" srcId="{78676BAC-3127-4433-889C-C7B2DAAD85B5}" destId="{665937E8-2D2B-4928-9845-2CF4DF224A80}" srcOrd="4" destOrd="0" presId="urn:microsoft.com/office/officeart/2005/8/layout/hChevron3"/>
    <dgm:cxn modelId="{AC7CA177-BAE5-498C-9735-478A78FC2B80}" type="presParOf" srcId="{78676BAC-3127-4433-889C-C7B2DAAD85B5}" destId="{D1008DB6-1442-40A9-A466-9AD791B8E06B}" srcOrd="5" destOrd="0" presId="urn:microsoft.com/office/officeart/2005/8/layout/hChevron3"/>
    <dgm:cxn modelId="{E0BED65F-E972-46CE-9C23-062BA7886082}" type="presParOf" srcId="{78676BAC-3127-4433-889C-C7B2DAAD85B5}" destId="{30595FA7-C72C-4CD2-9C0E-CDDCA6F621C7}" srcOrd="6" destOrd="0" presId="urn:microsoft.com/office/officeart/2005/8/layout/hChevron3"/>
    <dgm:cxn modelId="{1CBC3A0A-F7D4-4B4A-A76A-B88705E27185}" type="presParOf" srcId="{78676BAC-3127-4433-889C-C7B2DAAD85B5}" destId="{1D9EF497-E82A-4218-ADA2-1C5FD6310770}" srcOrd="7" destOrd="0" presId="urn:microsoft.com/office/officeart/2005/8/layout/hChevron3"/>
    <dgm:cxn modelId="{AD75C543-923C-49A1-8C4A-156E9761DA05}" type="presParOf" srcId="{78676BAC-3127-4433-889C-C7B2DAAD85B5}" destId="{0AFDC82F-31E7-4B28-AB1E-FB63B27397B3}" srcOrd="8" destOrd="0" presId="urn:microsoft.com/office/officeart/2005/8/layout/hChevron3"/>
    <dgm:cxn modelId="{55D212B0-7551-477D-B1A4-FF76D95E0697}" type="presParOf" srcId="{78676BAC-3127-4433-889C-C7B2DAAD85B5}" destId="{6811DD6E-25B1-4C7D-98DA-65C044006667}" srcOrd="9" destOrd="0" presId="urn:microsoft.com/office/officeart/2005/8/layout/hChevron3"/>
    <dgm:cxn modelId="{9C47715E-8B6F-4C93-ACE0-9B5A4AC1A20D}" type="presParOf" srcId="{78676BAC-3127-4433-889C-C7B2DAAD85B5}" destId="{2F182151-9741-483E-A7DE-F7F60D5DFCE0}" srcOrd="10" destOrd="0" presId="urn:microsoft.com/office/officeart/2005/8/layout/hChevron3"/>
    <dgm:cxn modelId="{D559ABE7-B4B1-4B68-8EB6-B97FF5ED7311}" type="presParOf" srcId="{78676BAC-3127-4433-889C-C7B2DAAD85B5}" destId="{DB9B4D9F-795A-4ADF-AC8F-AA18D0ADCFA3}" srcOrd="11" destOrd="0" presId="urn:microsoft.com/office/officeart/2005/8/layout/hChevron3"/>
    <dgm:cxn modelId="{42CEE5A4-A02F-4066-B62A-F33C4E6D4B43}" type="presParOf" srcId="{78676BAC-3127-4433-889C-C7B2DAAD85B5}" destId="{65118167-DCFA-4810-A0B1-0E423DDA5E8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B97841-D984-4069-BBBC-4A8A7FEB8C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BECA0F-D749-486C-AA90-FE22652A3DD3}">
      <dgm:prSet/>
      <dgm:spPr/>
      <dgm:t>
        <a:bodyPr/>
        <a:lstStyle/>
        <a:p>
          <a:r>
            <a:rPr lang="en-US"/>
            <a:t>Wells Fargo made over 4 billion in revenue from credit cards in 2020</a:t>
          </a:r>
        </a:p>
      </dgm:t>
    </dgm:pt>
    <dgm:pt modelId="{23984D42-C117-4C0B-8A41-5F17BFA1AC21}" type="parTrans" cxnId="{6A235E31-3BB9-462B-96F0-C89795992A15}">
      <dgm:prSet/>
      <dgm:spPr/>
      <dgm:t>
        <a:bodyPr/>
        <a:lstStyle/>
        <a:p>
          <a:endParaRPr lang="en-US"/>
        </a:p>
      </dgm:t>
    </dgm:pt>
    <dgm:pt modelId="{44DBEC7A-BD30-45BD-A621-682ADFC828BC}" type="sibTrans" cxnId="{6A235E31-3BB9-462B-96F0-C89795992A15}">
      <dgm:prSet/>
      <dgm:spPr/>
      <dgm:t>
        <a:bodyPr/>
        <a:lstStyle/>
        <a:p>
          <a:endParaRPr lang="en-US"/>
        </a:p>
      </dgm:t>
    </dgm:pt>
    <dgm:pt modelId="{0855CA08-30A7-4956-AE68-1AC91E96AED3}">
      <dgm:prSet/>
      <dgm:spPr/>
      <dgm:t>
        <a:bodyPr/>
        <a:lstStyle/>
        <a:p>
          <a:r>
            <a:rPr lang="en-US"/>
            <a:t>84% Existing customers</a:t>
          </a:r>
        </a:p>
      </dgm:t>
    </dgm:pt>
    <dgm:pt modelId="{CA8254C6-5A3C-4FE1-A84F-615D6C9AF82A}" type="parTrans" cxnId="{77E52749-4F22-46B7-985D-CC151940D461}">
      <dgm:prSet/>
      <dgm:spPr/>
      <dgm:t>
        <a:bodyPr/>
        <a:lstStyle/>
        <a:p>
          <a:endParaRPr lang="en-US"/>
        </a:p>
      </dgm:t>
    </dgm:pt>
    <dgm:pt modelId="{D45D3956-7A27-406F-BE55-8E8D6A020813}" type="sibTrans" cxnId="{77E52749-4F22-46B7-985D-CC151940D461}">
      <dgm:prSet/>
      <dgm:spPr/>
      <dgm:t>
        <a:bodyPr/>
        <a:lstStyle/>
        <a:p>
          <a:endParaRPr lang="en-US"/>
        </a:p>
      </dgm:t>
    </dgm:pt>
    <dgm:pt modelId="{50B12679-DAB1-42F8-BAE4-C284AC1B0303}">
      <dgm:prSet/>
      <dgm:spPr/>
      <dgm:t>
        <a:bodyPr/>
        <a:lstStyle/>
        <a:p>
          <a:r>
            <a:rPr lang="en-US" b="0" i="0"/>
            <a:t>16% Attrited customers</a:t>
          </a:r>
          <a:endParaRPr lang="en-US"/>
        </a:p>
      </dgm:t>
    </dgm:pt>
    <dgm:pt modelId="{6F0C91FB-2A63-4E72-9223-2513DBFE96A4}" type="parTrans" cxnId="{A701D87E-ED74-49F6-B95B-7FDAF0C5E2BC}">
      <dgm:prSet/>
      <dgm:spPr/>
      <dgm:t>
        <a:bodyPr/>
        <a:lstStyle/>
        <a:p>
          <a:endParaRPr lang="en-US"/>
        </a:p>
      </dgm:t>
    </dgm:pt>
    <dgm:pt modelId="{C6575505-9E8F-483E-9FEA-D75FA437B7F1}" type="sibTrans" cxnId="{A701D87E-ED74-49F6-B95B-7FDAF0C5E2BC}">
      <dgm:prSet/>
      <dgm:spPr/>
      <dgm:t>
        <a:bodyPr/>
        <a:lstStyle/>
        <a:p>
          <a:endParaRPr lang="en-US"/>
        </a:p>
      </dgm:t>
    </dgm:pt>
    <dgm:pt modelId="{17EB8B04-D10D-4786-93E8-1CD227C6B657}">
      <dgm:prSet phldr="0"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John Smith is concerned with the amount of customer churn</a:t>
          </a:r>
        </a:p>
      </dgm:t>
    </dgm:pt>
    <dgm:pt modelId="{E9578DEA-40BB-44BC-8AE6-34AE196A8D0E}" type="parTrans" cxnId="{99268343-8C0B-4220-9B4E-B71855A0A504}">
      <dgm:prSet/>
      <dgm:spPr/>
      <dgm:t>
        <a:bodyPr/>
        <a:lstStyle/>
        <a:p>
          <a:endParaRPr lang="en-US"/>
        </a:p>
      </dgm:t>
    </dgm:pt>
    <dgm:pt modelId="{4DF6F971-87DF-4EA3-91EF-9E88575FCC68}" type="sibTrans" cxnId="{99268343-8C0B-4220-9B4E-B71855A0A504}">
      <dgm:prSet/>
      <dgm:spPr/>
      <dgm:t>
        <a:bodyPr/>
        <a:lstStyle/>
        <a:p>
          <a:endParaRPr lang="en-US"/>
        </a:p>
      </dgm:t>
    </dgm:pt>
    <dgm:pt modelId="{D7A5737B-C4E4-46BB-BA67-8AB6B8586E0F}" type="pres">
      <dgm:prSet presAssocID="{90B97841-D984-4069-BBBC-4A8A7FEB8CA0}" presName="linear" presStyleCnt="0">
        <dgm:presLayoutVars>
          <dgm:animLvl val="lvl"/>
          <dgm:resizeHandles val="exact"/>
        </dgm:presLayoutVars>
      </dgm:prSet>
      <dgm:spPr/>
    </dgm:pt>
    <dgm:pt modelId="{71732421-7660-4382-A6E2-CBF51B6FB5E5}" type="pres">
      <dgm:prSet presAssocID="{AABECA0F-D749-486C-AA90-FE22652A3DD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C35BFF1-1959-4B41-AA43-7F80FB294146}" type="pres">
      <dgm:prSet presAssocID="{44DBEC7A-BD30-45BD-A621-682ADFC828BC}" presName="spacer" presStyleCnt="0"/>
      <dgm:spPr/>
    </dgm:pt>
    <dgm:pt modelId="{95F6ABA3-B185-4998-BFC1-8A2822C83461}" type="pres">
      <dgm:prSet presAssocID="{17EB8B04-D10D-4786-93E8-1CD227C6B65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85C72F4-3CC2-4CDF-973F-2C7DBA87628F}" type="pres">
      <dgm:prSet presAssocID="{4DF6F971-87DF-4EA3-91EF-9E88575FCC68}" presName="spacer" presStyleCnt="0"/>
      <dgm:spPr/>
    </dgm:pt>
    <dgm:pt modelId="{F2FEFE5D-3183-4A6B-BA5A-B76A8F9CEEEA}" type="pres">
      <dgm:prSet presAssocID="{0855CA08-30A7-4956-AE68-1AC91E96AED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1711715-A06C-4519-A2A2-8C5C17197EF8}" type="pres">
      <dgm:prSet presAssocID="{D45D3956-7A27-406F-BE55-8E8D6A020813}" presName="spacer" presStyleCnt="0"/>
      <dgm:spPr/>
    </dgm:pt>
    <dgm:pt modelId="{3127231B-238D-470A-961F-11CC5E370ED1}" type="pres">
      <dgm:prSet presAssocID="{50B12679-DAB1-42F8-BAE4-C284AC1B030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728F51B-962F-4E23-82C5-7222554F4734}" type="presOf" srcId="{50B12679-DAB1-42F8-BAE4-C284AC1B0303}" destId="{3127231B-238D-470A-961F-11CC5E370ED1}" srcOrd="0" destOrd="0" presId="urn:microsoft.com/office/officeart/2005/8/layout/vList2"/>
    <dgm:cxn modelId="{6A235E31-3BB9-462B-96F0-C89795992A15}" srcId="{90B97841-D984-4069-BBBC-4A8A7FEB8CA0}" destId="{AABECA0F-D749-486C-AA90-FE22652A3DD3}" srcOrd="0" destOrd="0" parTransId="{23984D42-C117-4C0B-8A41-5F17BFA1AC21}" sibTransId="{44DBEC7A-BD30-45BD-A621-682ADFC828BC}"/>
    <dgm:cxn modelId="{99268343-8C0B-4220-9B4E-B71855A0A504}" srcId="{90B97841-D984-4069-BBBC-4A8A7FEB8CA0}" destId="{17EB8B04-D10D-4786-93E8-1CD227C6B657}" srcOrd="1" destOrd="0" parTransId="{E9578DEA-40BB-44BC-8AE6-34AE196A8D0E}" sibTransId="{4DF6F971-87DF-4EA3-91EF-9E88575FCC68}"/>
    <dgm:cxn modelId="{77E52749-4F22-46B7-985D-CC151940D461}" srcId="{90B97841-D984-4069-BBBC-4A8A7FEB8CA0}" destId="{0855CA08-30A7-4956-AE68-1AC91E96AED3}" srcOrd="2" destOrd="0" parTransId="{CA8254C6-5A3C-4FE1-A84F-615D6C9AF82A}" sibTransId="{D45D3956-7A27-406F-BE55-8E8D6A020813}"/>
    <dgm:cxn modelId="{DD589C7B-5D1D-46D8-BE1D-53E780733BC1}" type="presOf" srcId="{90B97841-D984-4069-BBBC-4A8A7FEB8CA0}" destId="{D7A5737B-C4E4-46BB-BA67-8AB6B8586E0F}" srcOrd="0" destOrd="0" presId="urn:microsoft.com/office/officeart/2005/8/layout/vList2"/>
    <dgm:cxn modelId="{A701D87E-ED74-49F6-B95B-7FDAF0C5E2BC}" srcId="{90B97841-D984-4069-BBBC-4A8A7FEB8CA0}" destId="{50B12679-DAB1-42F8-BAE4-C284AC1B0303}" srcOrd="3" destOrd="0" parTransId="{6F0C91FB-2A63-4E72-9223-2513DBFE96A4}" sibTransId="{C6575505-9E8F-483E-9FEA-D75FA437B7F1}"/>
    <dgm:cxn modelId="{7D6FA9A6-408F-45A6-8EEB-57C5AF8840F3}" type="presOf" srcId="{0855CA08-30A7-4956-AE68-1AC91E96AED3}" destId="{F2FEFE5D-3183-4A6B-BA5A-B76A8F9CEEEA}" srcOrd="0" destOrd="0" presId="urn:microsoft.com/office/officeart/2005/8/layout/vList2"/>
    <dgm:cxn modelId="{3891ADAF-AA63-4A25-8CC3-2933056034AA}" type="presOf" srcId="{17EB8B04-D10D-4786-93E8-1CD227C6B657}" destId="{95F6ABA3-B185-4998-BFC1-8A2822C83461}" srcOrd="0" destOrd="0" presId="urn:microsoft.com/office/officeart/2005/8/layout/vList2"/>
    <dgm:cxn modelId="{C91B53BA-9CFE-4152-853B-88B84C9D1110}" type="presOf" srcId="{AABECA0F-D749-486C-AA90-FE22652A3DD3}" destId="{71732421-7660-4382-A6E2-CBF51B6FB5E5}" srcOrd="0" destOrd="0" presId="urn:microsoft.com/office/officeart/2005/8/layout/vList2"/>
    <dgm:cxn modelId="{50CF12C8-C8F1-40FA-AFA0-51030DD78112}" type="presParOf" srcId="{D7A5737B-C4E4-46BB-BA67-8AB6B8586E0F}" destId="{71732421-7660-4382-A6E2-CBF51B6FB5E5}" srcOrd="0" destOrd="0" presId="urn:microsoft.com/office/officeart/2005/8/layout/vList2"/>
    <dgm:cxn modelId="{880D2CD8-AB9B-4920-934D-B5BD79EDB3EE}" type="presParOf" srcId="{D7A5737B-C4E4-46BB-BA67-8AB6B8586E0F}" destId="{FC35BFF1-1959-4B41-AA43-7F80FB294146}" srcOrd="1" destOrd="0" presId="urn:microsoft.com/office/officeart/2005/8/layout/vList2"/>
    <dgm:cxn modelId="{CB303E3E-87A1-4376-B677-C61BBF7C7CF3}" type="presParOf" srcId="{D7A5737B-C4E4-46BB-BA67-8AB6B8586E0F}" destId="{95F6ABA3-B185-4998-BFC1-8A2822C83461}" srcOrd="2" destOrd="0" presId="urn:microsoft.com/office/officeart/2005/8/layout/vList2"/>
    <dgm:cxn modelId="{C79B4ED2-0838-4031-AD92-5CF8AB0FC75E}" type="presParOf" srcId="{D7A5737B-C4E4-46BB-BA67-8AB6B8586E0F}" destId="{385C72F4-3CC2-4CDF-973F-2C7DBA87628F}" srcOrd="3" destOrd="0" presId="urn:microsoft.com/office/officeart/2005/8/layout/vList2"/>
    <dgm:cxn modelId="{C28584E3-0C04-4FDA-B574-ED68360CD968}" type="presParOf" srcId="{D7A5737B-C4E4-46BB-BA67-8AB6B8586E0F}" destId="{F2FEFE5D-3183-4A6B-BA5A-B76A8F9CEEEA}" srcOrd="4" destOrd="0" presId="urn:microsoft.com/office/officeart/2005/8/layout/vList2"/>
    <dgm:cxn modelId="{33550F98-30C1-4D1F-A1A3-34232FD4E528}" type="presParOf" srcId="{D7A5737B-C4E4-46BB-BA67-8AB6B8586E0F}" destId="{91711715-A06C-4519-A2A2-8C5C17197EF8}" srcOrd="5" destOrd="0" presId="urn:microsoft.com/office/officeart/2005/8/layout/vList2"/>
    <dgm:cxn modelId="{CF6B83F9-1A2F-4A21-BC42-F4E0BCDF5614}" type="presParOf" srcId="{D7A5737B-C4E4-46BB-BA67-8AB6B8586E0F}" destId="{3127231B-238D-470A-961F-11CC5E370ED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CA849B-F0C8-473D-8F15-F99EE69032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74A6E1E-3BBB-49F1-85D8-8F3AE8A8D72E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Background</a:t>
          </a:r>
          <a:endParaRPr lang="en-US"/>
        </a:p>
      </dgm:t>
    </dgm:pt>
    <dgm:pt modelId="{B4BBCA67-B81D-40F8-B6C4-30A45FF84584}" type="parTrans" cxnId="{9ABD3A9F-351F-4CCA-9A01-08E1B73B0F3D}">
      <dgm:prSet/>
      <dgm:spPr/>
      <dgm:t>
        <a:bodyPr/>
        <a:lstStyle/>
        <a:p>
          <a:endParaRPr lang="en-US"/>
        </a:p>
      </dgm:t>
    </dgm:pt>
    <dgm:pt modelId="{EC94E579-99DD-417B-9FE9-D6D8E1898705}" type="sibTrans" cxnId="{9ABD3A9F-351F-4CCA-9A01-08E1B73B0F3D}">
      <dgm:prSet/>
      <dgm:spPr/>
      <dgm:t>
        <a:bodyPr/>
        <a:lstStyle/>
        <a:p>
          <a:endParaRPr lang="en-US"/>
        </a:p>
      </dgm:t>
    </dgm:pt>
    <dgm:pt modelId="{1EFF9727-3E9C-4EA1-BB4D-6674218FD4A2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>
            <a:solidFill>
              <a:schemeClr val="accent5"/>
            </a:solidFill>
          </a:endParaRPr>
        </a:p>
      </dgm:t>
    </dgm:pt>
    <dgm:pt modelId="{8CF6E167-F820-4B43-B9E9-2CB0AE84730B}" type="parTrans" cxnId="{F5F93957-55A4-4CFE-9033-A432359EB32B}">
      <dgm:prSet/>
      <dgm:spPr/>
      <dgm:t>
        <a:bodyPr/>
        <a:lstStyle/>
        <a:p>
          <a:endParaRPr lang="en-US"/>
        </a:p>
      </dgm:t>
    </dgm:pt>
    <dgm:pt modelId="{A3ECAECB-D587-4827-B6C8-343B3488AF40}" type="sibTrans" cxnId="{F5F93957-55A4-4CFE-9033-A432359EB32B}">
      <dgm:prSet/>
      <dgm:spPr/>
      <dgm:t>
        <a:bodyPr/>
        <a:lstStyle/>
        <a:p>
          <a:endParaRPr lang="en-US"/>
        </a:p>
      </dgm:t>
    </dgm:pt>
    <dgm:pt modelId="{2FB4ACAE-C536-466D-B45A-D4C096985167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>
            <a:solidFill>
              <a:schemeClr val="accent5"/>
            </a:solidFill>
          </a:endParaRPr>
        </a:p>
      </dgm:t>
    </dgm:pt>
    <dgm:pt modelId="{737F54A7-2758-460A-BAF7-0997F635EF57}" type="parTrans" cxnId="{75463F93-D525-4D8E-8077-E593CFB2AB3D}">
      <dgm:prSet/>
      <dgm:spPr/>
      <dgm:t>
        <a:bodyPr/>
        <a:lstStyle/>
        <a:p>
          <a:endParaRPr lang="en-US"/>
        </a:p>
      </dgm:t>
    </dgm:pt>
    <dgm:pt modelId="{67C1E877-B097-459B-8B5C-B86E5082AA79}" type="sibTrans" cxnId="{75463F93-D525-4D8E-8077-E593CFB2AB3D}">
      <dgm:prSet/>
      <dgm:spPr/>
      <dgm:t>
        <a:bodyPr/>
        <a:lstStyle/>
        <a:p>
          <a:endParaRPr lang="en-US"/>
        </a:p>
      </dgm:t>
    </dgm:pt>
    <dgm:pt modelId="{29582EBB-1B2A-4095-B3F3-19770784E589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gm:t>
    </dgm:pt>
    <dgm:pt modelId="{759BFF90-DE06-4DD2-9882-4FCAB9468A83}" type="parTrans" cxnId="{0B2CD317-F05F-48E7-B8FF-2DBC081BAF18}">
      <dgm:prSet/>
      <dgm:spPr/>
      <dgm:t>
        <a:bodyPr/>
        <a:lstStyle/>
        <a:p>
          <a:endParaRPr lang="en-US"/>
        </a:p>
      </dgm:t>
    </dgm:pt>
    <dgm:pt modelId="{49FAC7C1-200C-44B7-A1B5-B4936E3E4706}" type="sibTrans" cxnId="{0B2CD317-F05F-48E7-B8FF-2DBC081BAF18}">
      <dgm:prSet/>
      <dgm:spPr/>
      <dgm:t>
        <a:bodyPr/>
        <a:lstStyle/>
        <a:p>
          <a:endParaRPr lang="en-US"/>
        </a:p>
      </dgm:t>
    </dgm:pt>
    <dgm:pt modelId="{F43222F7-D86E-4224-B4E0-48037302F0C7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gm:t>
    </dgm:pt>
    <dgm:pt modelId="{65AE0298-B057-436E-ADBE-FEC995337391}" type="parTrans" cxnId="{F85D089E-1464-4D67-90B1-78D09D8CED0D}">
      <dgm:prSet/>
      <dgm:spPr/>
      <dgm:t>
        <a:bodyPr/>
        <a:lstStyle/>
        <a:p>
          <a:endParaRPr lang="en-US"/>
        </a:p>
      </dgm:t>
    </dgm:pt>
    <dgm:pt modelId="{51DE4920-B743-465B-B792-AFA98504FACD}" type="sibTrans" cxnId="{F85D089E-1464-4D67-90B1-78D09D8CED0D}">
      <dgm:prSet/>
      <dgm:spPr/>
      <dgm:t>
        <a:bodyPr/>
        <a:lstStyle/>
        <a:p>
          <a:endParaRPr lang="en-US"/>
        </a:p>
      </dgm:t>
    </dgm:pt>
    <dgm:pt modelId="{B7E5E718-A885-4EE4-A5D2-8898D4725CF5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gm:t>
    </dgm:pt>
    <dgm:pt modelId="{EDA471C9-D1E6-492C-9EED-2CEBD40BB667}" type="parTrans" cxnId="{5C78B0AC-F219-4B6C-890E-07F4759DC7B9}">
      <dgm:prSet/>
      <dgm:spPr/>
      <dgm:t>
        <a:bodyPr/>
        <a:lstStyle/>
        <a:p>
          <a:endParaRPr lang="en-US"/>
        </a:p>
      </dgm:t>
    </dgm:pt>
    <dgm:pt modelId="{7D3B35E7-AE92-4393-B7AE-6D11AEBB0BAC}" type="sibTrans" cxnId="{5C78B0AC-F219-4B6C-890E-07F4759DC7B9}">
      <dgm:prSet/>
      <dgm:spPr/>
      <dgm:t>
        <a:bodyPr/>
        <a:lstStyle/>
        <a:p>
          <a:endParaRPr lang="en-US"/>
        </a:p>
      </dgm:t>
    </dgm:pt>
    <dgm:pt modelId="{CD341F00-9FD4-4718-8503-22C803FFBA41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gm:t>
    </dgm:pt>
    <dgm:pt modelId="{507ECF6A-C84A-49B0-9E68-A741569547D4}" type="parTrans" cxnId="{9FCEA17A-B2CF-4331-B4AB-2C54C0B7E880}">
      <dgm:prSet/>
      <dgm:spPr/>
      <dgm:t>
        <a:bodyPr/>
        <a:lstStyle/>
        <a:p>
          <a:endParaRPr lang="en-US"/>
        </a:p>
      </dgm:t>
    </dgm:pt>
    <dgm:pt modelId="{BBFED70A-3FAF-4DCA-BD58-4DCD835CA9AE}" type="sibTrans" cxnId="{9FCEA17A-B2CF-4331-B4AB-2C54C0B7E880}">
      <dgm:prSet/>
      <dgm:spPr/>
      <dgm:t>
        <a:bodyPr/>
        <a:lstStyle/>
        <a:p>
          <a:endParaRPr lang="en-US"/>
        </a:p>
      </dgm:t>
    </dgm:pt>
    <dgm:pt modelId="{78676BAC-3127-4433-889C-C7B2DAAD85B5}" type="pres">
      <dgm:prSet presAssocID="{A6CA849B-F0C8-473D-8F15-F99EE690321D}" presName="Name0" presStyleCnt="0">
        <dgm:presLayoutVars>
          <dgm:dir/>
          <dgm:resizeHandles val="exact"/>
        </dgm:presLayoutVars>
      </dgm:prSet>
      <dgm:spPr/>
    </dgm:pt>
    <dgm:pt modelId="{B3356EAA-3458-4816-8763-EE692F64CA87}" type="pres">
      <dgm:prSet presAssocID="{D74A6E1E-3BBB-49F1-85D8-8F3AE8A8D72E}" presName="parTxOnly" presStyleLbl="node1" presStyleIdx="0" presStyleCnt="7">
        <dgm:presLayoutVars>
          <dgm:bulletEnabled val="1"/>
        </dgm:presLayoutVars>
      </dgm:prSet>
      <dgm:spPr/>
    </dgm:pt>
    <dgm:pt modelId="{C0949288-2040-4D9C-9FAD-D024E000B48F}" type="pres">
      <dgm:prSet presAssocID="{EC94E579-99DD-417B-9FE9-D6D8E1898705}" presName="parSpace" presStyleCnt="0"/>
      <dgm:spPr/>
    </dgm:pt>
    <dgm:pt modelId="{E367F544-5EAC-47EA-B993-353C1F241AD7}" type="pres">
      <dgm:prSet presAssocID="{1EFF9727-3E9C-4EA1-BB4D-6674218FD4A2}" presName="parTxOnly" presStyleLbl="node1" presStyleIdx="1" presStyleCnt="7">
        <dgm:presLayoutVars>
          <dgm:bulletEnabled val="1"/>
        </dgm:presLayoutVars>
      </dgm:prSet>
      <dgm:spPr/>
    </dgm:pt>
    <dgm:pt modelId="{09DFFB40-A407-47B4-A031-C8F3B909F27E}" type="pres">
      <dgm:prSet presAssocID="{A3ECAECB-D587-4827-B6C8-343B3488AF40}" presName="parSpace" presStyleCnt="0"/>
      <dgm:spPr/>
    </dgm:pt>
    <dgm:pt modelId="{665937E8-2D2B-4928-9845-2CF4DF224A80}" type="pres">
      <dgm:prSet presAssocID="{2FB4ACAE-C536-466D-B45A-D4C096985167}" presName="parTxOnly" presStyleLbl="node1" presStyleIdx="2" presStyleCnt="7">
        <dgm:presLayoutVars>
          <dgm:bulletEnabled val="1"/>
        </dgm:presLayoutVars>
      </dgm:prSet>
      <dgm:spPr/>
    </dgm:pt>
    <dgm:pt modelId="{D1008DB6-1442-40A9-A466-9AD791B8E06B}" type="pres">
      <dgm:prSet presAssocID="{67C1E877-B097-459B-8B5C-B86E5082AA79}" presName="parSpace" presStyleCnt="0"/>
      <dgm:spPr/>
    </dgm:pt>
    <dgm:pt modelId="{30595FA7-C72C-4CD2-9C0E-CDDCA6F621C7}" type="pres">
      <dgm:prSet presAssocID="{29582EBB-1B2A-4095-B3F3-19770784E589}" presName="parTxOnly" presStyleLbl="node1" presStyleIdx="3" presStyleCnt="7">
        <dgm:presLayoutVars>
          <dgm:bulletEnabled val="1"/>
        </dgm:presLayoutVars>
      </dgm:prSet>
      <dgm:spPr/>
    </dgm:pt>
    <dgm:pt modelId="{1D9EF497-E82A-4218-ADA2-1C5FD6310770}" type="pres">
      <dgm:prSet presAssocID="{49FAC7C1-200C-44B7-A1B5-B4936E3E4706}" presName="parSpace" presStyleCnt="0"/>
      <dgm:spPr/>
    </dgm:pt>
    <dgm:pt modelId="{0AFDC82F-31E7-4B28-AB1E-FB63B27397B3}" type="pres">
      <dgm:prSet presAssocID="{F43222F7-D86E-4224-B4E0-48037302F0C7}" presName="parTxOnly" presStyleLbl="node1" presStyleIdx="4" presStyleCnt="7">
        <dgm:presLayoutVars>
          <dgm:bulletEnabled val="1"/>
        </dgm:presLayoutVars>
      </dgm:prSet>
      <dgm:spPr/>
    </dgm:pt>
    <dgm:pt modelId="{6811DD6E-25B1-4C7D-98DA-65C044006667}" type="pres">
      <dgm:prSet presAssocID="{51DE4920-B743-465B-B792-AFA98504FACD}" presName="parSpace" presStyleCnt="0"/>
      <dgm:spPr/>
    </dgm:pt>
    <dgm:pt modelId="{2F182151-9741-483E-A7DE-F7F60D5DFCE0}" type="pres">
      <dgm:prSet presAssocID="{B7E5E718-A885-4EE4-A5D2-8898D4725CF5}" presName="parTxOnly" presStyleLbl="node1" presStyleIdx="5" presStyleCnt="7">
        <dgm:presLayoutVars>
          <dgm:bulletEnabled val="1"/>
        </dgm:presLayoutVars>
      </dgm:prSet>
      <dgm:spPr/>
    </dgm:pt>
    <dgm:pt modelId="{DB9B4D9F-795A-4ADF-AC8F-AA18D0ADCFA3}" type="pres">
      <dgm:prSet presAssocID="{7D3B35E7-AE92-4393-B7AE-6D11AEBB0BAC}" presName="parSpace" presStyleCnt="0"/>
      <dgm:spPr/>
    </dgm:pt>
    <dgm:pt modelId="{65118167-DCFA-4810-A0B1-0E423DDA5E8C}" type="pres">
      <dgm:prSet presAssocID="{CD341F00-9FD4-4718-8503-22C803FFBA41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0B2CD317-F05F-48E7-B8FF-2DBC081BAF18}" srcId="{A6CA849B-F0C8-473D-8F15-F99EE690321D}" destId="{29582EBB-1B2A-4095-B3F3-19770784E589}" srcOrd="3" destOrd="0" parTransId="{759BFF90-DE06-4DD2-9882-4FCAB9468A83}" sibTransId="{49FAC7C1-200C-44B7-A1B5-B4936E3E4706}"/>
    <dgm:cxn modelId="{E3A16A31-99ED-446A-BBAF-0752FD8DA95B}" type="presOf" srcId="{A6CA849B-F0C8-473D-8F15-F99EE690321D}" destId="{78676BAC-3127-4433-889C-C7B2DAAD85B5}" srcOrd="0" destOrd="0" presId="urn:microsoft.com/office/officeart/2005/8/layout/hChevron3"/>
    <dgm:cxn modelId="{DB35743A-CDD6-41CA-A404-41208D23EBAE}" type="presOf" srcId="{D74A6E1E-3BBB-49F1-85D8-8F3AE8A8D72E}" destId="{B3356EAA-3458-4816-8763-EE692F64CA87}" srcOrd="0" destOrd="0" presId="urn:microsoft.com/office/officeart/2005/8/layout/hChevron3"/>
    <dgm:cxn modelId="{81C4AB3B-A173-42FE-9C58-611B9544F597}" type="presOf" srcId="{F43222F7-D86E-4224-B4E0-48037302F0C7}" destId="{0AFDC82F-31E7-4B28-AB1E-FB63B27397B3}" srcOrd="0" destOrd="0" presId="urn:microsoft.com/office/officeart/2005/8/layout/hChevron3"/>
    <dgm:cxn modelId="{68E54A54-C6DC-4C08-9904-363F3983AFBE}" type="presOf" srcId="{29582EBB-1B2A-4095-B3F3-19770784E589}" destId="{30595FA7-C72C-4CD2-9C0E-CDDCA6F621C7}" srcOrd="0" destOrd="0" presId="urn:microsoft.com/office/officeart/2005/8/layout/hChevron3"/>
    <dgm:cxn modelId="{F5F93957-55A4-4CFE-9033-A432359EB32B}" srcId="{A6CA849B-F0C8-473D-8F15-F99EE690321D}" destId="{1EFF9727-3E9C-4EA1-BB4D-6674218FD4A2}" srcOrd="1" destOrd="0" parTransId="{8CF6E167-F820-4B43-B9E9-2CB0AE84730B}" sibTransId="{A3ECAECB-D587-4827-B6C8-343B3488AF40}"/>
    <dgm:cxn modelId="{2F65AA5D-8AE3-4E22-B422-0C9A2B9B724C}" type="presOf" srcId="{2FB4ACAE-C536-466D-B45A-D4C096985167}" destId="{665937E8-2D2B-4928-9845-2CF4DF224A80}" srcOrd="0" destOrd="0" presId="urn:microsoft.com/office/officeart/2005/8/layout/hChevron3"/>
    <dgm:cxn modelId="{9FCEA17A-B2CF-4331-B4AB-2C54C0B7E880}" srcId="{A6CA849B-F0C8-473D-8F15-F99EE690321D}" destId="{CD341F00-9FD4-4718-8503-22C803FFBA41}" srcOrd="6" destOrd="0" parTransId="{507ECF6A-C84A-49B0-9E68-A741569547D4}" sibTransId="{BBFED70A-3FAF-4DCA-BD58-4DCD835CA9AE}"/>
    <dgm:cxn modelId="{7CA6D67B-F458-4A14-BEEB-2E38B75C6C20}" type="presOf" srcId="{B7E5E718-A885-4EE4-A5D2-8898D4725CF5}" destId="{2F182151-9741-483E-A7DE-F7F60D5DFCE0}" srcOrd="0" destOrd="0" presId="urn:microsoft.com/office/officeart/2005/8/layout/hChevron3"/>
    <dgm:cxn modelId="{37910C8A-6F31-4043-9710-06D075C5F639}" type="presOf" srcId="{1EFF9727-3E9C-4EA1-BB4D-6674218FD4A2}" destId="{E367F544-5EAC-47EA-B993-353C1F241AD7}" srcOrd="0" destOrd="0" presId="urn:microsoft.com/office/officeart/2005/8/layout/hChevron3"/>
    <dgm:cxn modelId="{75463F93-D525-4D8E-8077-E593CFB2AB3D}" srcId="{A6CA849B-F0C8-473D-8F15-F99EE690321D}" destId="{2FB4ACAE-C536-466D-B45A-D4C096985167}" srcOrd="2" destOrd="0" parTransId="{737F54A7-2758-460A-BAF7-0997F635EF57}" sibTransId="{67C1E877-B097-459B-8B5C-B86E5082AA79}"/>
    <dgm:cxn modelId="{F85D089E-1464-4D67-90B1-78D09D8CED0D}" srcId="{A6CA849B-F0C8-473D-8F15-F99EE690321D}" destId="{F43222F7-D86E-4224-B4E0-48037302F0C7}" srcOrd="4" destOrd="0" parTransId="{65AE0298-B057-436E-ADBE-FEC995337391}" sibTransId="{51DE4920-B743-465B-B792-AFA98504FACD}"/>
    <dgm:cxn modelId="{9ABD3A9F-351F-4CCA-9A01-08E1B73B0F3D}" srcId="{A6CA849B-F0C8-473D-8F15-F99EE690321D}" destId="{D74A6E1E-3BBB-49F1-85D8-8F3AE8A8D72E}" srcOrd="0" destOrd="0" parTransId="{B4BBCA67-B81D-40F8-B6C4-30A45FF84584}" sibTransId="{EC94E579-99DD-417B-9FE9-D6D8E1898705}"/>
    <dgm:cxn modelId="{5C78B0AC-F219-4B6C-890E-07F4759DC7B9}" srcId="{A6CA849B-F0C8-473D-8F15-F99EE690321D}" destId="{B7E5E718-A885-4EE4-A5D2-8898D4725CF5}" srcOrd="5" destOrd="0" parTransId="{EDA471C9-D1E6-492C-9EED-2CEBD40BB667}" sibTransId="{7D3B35E7-AE92-4393-B7AE-6D11AEBB0BAC}"/>
    <dgm:cxn modelId="{142E1EFA-C165-4064-A5D1-DFD1E1EB6D60}" type="presOf" srcId="{CD341F00-9FD4-4718-8503-22C803FFBA41}" destId="{65118167-DCFA-4810-A0B1-0E423DDA5E8C}" srcOrd="0" destOrd="0" presId="urn:microsoft.com/office/officeart/2005/8/layout/hChevron3"/>
    <dgm:cxn modelId="{983F1CA6-F065-4E86-999F-1BF04D8FA250}" type="presParOf" srcId="{78676BAC-3127-4433-889C-C7B2DAAD85B5}" destId="{B3356EAA-3458-4816-8763-EE692F64CA87}" srcOrd="0" destOrd="0" presId="urn:microsoft.com/office/officeart/2005/8/layout/hChevron3"/>
    <dgm:cxn modelId="{E4D8762C-7D39-48E2-8034-AEE37439E8BA}" type="presParOf" srcId="{78676BAC-3127-4433-889C-C7B2DAAD85B5}" destId="{C0949288-2040-4D9C-9FAD-D024E000B48F}" srcOrd="1" destOrd="0" presId="urn:microsoft.com/office/officeart/2005/8/layout/hChevron3"/>
    <dgm:cxn modelId="{12CD5092-C26D-45F7-8725-A352168A2E25}" type="presParOf" srcId="{78676BAC-3127-4433-889C-C7B2DAAD85B5}" destId="{E367F544-5EAC-47EA-B993-353C1F241AD7}" srcOrd="2" destOrd="0" presId="urn:microsoft.com/office/officeart/2005/8/layout/hChevron3"/>
    <dgm:cxn modelId="{430C6544-1294-4A8C-9F40-C276B75AA04B}" type="presParOf" srcId="{78676BAC-3127-4433-889C-C7B2DAAD85B5}" destId="{09DFFB40-A407-47B4-A031-C8F3B909F27E}" srcOrd="3" destOrd="0" presId="urn:microsoft.com/office/officeart/2005/8/layout/hChevron3"/>
    <dgm:cxn modelId="{58DEC2ED-3BD5-4FF3-A87B-16ADE1AC7A42}" type="presParOf" srcId="{78676BAC-3127-4433-889C-C7B2DAAD85B5}" destId="{665937E8-2D2B-4928-9845-2CF4DF224A80}" srcOrd="4" destOrd="0" presId="urn:microsoft.com/office/officeart/2005/8/layout/hChevron3"/>
    <dgm:cxn modelId="{AC7CA177-BAE5-498C-9735-478A78FC2B80}" type="presParOf" srcId="{78676BAC-3127-4433-889C-C7B2DAAD85B5}" destId="{D1008DB6-1442-40A9-A466-9AD791B8E06B}" srcOrd="5" destOrd="0" presId="urn:microsoft.com/office/officeart/2005/8/layout/hChevron3"/>
    <dgm:cxn modelId="{E0BED65F-E972-46CE-9C23-062BA7886082}" type="presParOf" srcId="{78676BAC-3127-4433-889C-C7B2DAAD85B5}" destId="{30595FA7-C72C-4CD2-9C0E-CDDCA6F621C7}" srcOrd="6" destOrd="0" presId="urn:microsoft.com/office/officeart/2005/8/layout/hChevron3"/>
    <dgm:cxn modelId="{1CBC3A0A-F7D4-4B4A-A76A-B88705E27185}" type="presParOf" srcId="{78676BAC-3127-4433-889C-C7B2DAAD85B5}" destId="{1D9EF497-E82A-4218-ADA2-1C5FD6310770}" srcOrd="7" destOrd="0" presId="urn:microsoft.com/office/officeart/2005/8/layout/hChevron3"/>
    <dgm:cxn modelId="{AD75C543-923C-49A1-8C4A-156E9761DA05}" type="presParOf" srcId="{78676BAC-3127-4433-889C-C7B2DAAD85B5}" destId="{0AFDC82F-31E7-4B28-AB1E-FB63B27397B3}" srcOrd="8" destOrd="0" presId="urn:microsoft.com/office/officeart/2005/8/layout/hChevron3"/>
    <dgm:cxn modelId="{55D212B0-7551-477D-B1A4-FF76D95E0697}" type="presParOf" srcId="{78676BAC-3127-4433-889C-C7B2DAAD85B5}" destId="{6811DD6E-25B1-4C7D-98DA-65C044006667}" srcOrd="9" destOrd="0" presId="urn:microsoft.com/office/officeart/2005/8/layout/hChevron3"/>
    <dgm:cxn modelId="{9C47715E-8B6F-4C93-ACE0-9B5A4AC1A20D}" type="presParOf" srcId="{78676BAC-3127-4433-889C-C7B2DAAD85B5}" destId="{2F182151-9741-483E-A7DE-F7F60D5DFCE0}" srcOrd="10" destOrd="0" presId="urn:microsoft.com/office/officeart/2005/8/layout/hChevron3"/>
    <dgm:cxn modelId="{D559ABE7-B4B1-4B68-8EB6-B97FF5ED7311}" type="presParOf" srcId="{78676BAC-3127-4433-889C-C7B2DAAD85B5}" destId="{DB9B4D9F-795A-4ADF-AC8F-AA18D0ADCFA3}" srcOrd="11" destOrd="0" presId="urn:microsoft.com/office/officeart/2005/8/layout/hChevron3"/>
    <dgm:cxn modelId="{42CEE5A4-A02F-4066-B62A-F33C4E6D4B43}" type="presParOf" srcId="{78676BAC-3127-4433-889C-C7B2DAAD85B5}" destId="{65118167-DCFA-4810-A0B1-0E423DDA5E8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6CA849B-F0C8-473D-8F15-F99EE69032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74A6E1E-3BBB-49F1-85D8-8F3AE8A8D72E}">
      <dgm:prSet phldrT="[Text]" phldr="0"/>
      <dgm:spPr/>
      <dgm:t>
        <a:bodyPr/>
        <a:lstStyle/>
        <a:p>
          <a:r>
            <a:rPr lang="en-US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>
            <a:solidFill>
              <a:schemeClr val="accent5"/>
            </a:solidFill>
          </a:endParaRPr>
        </a:p>
      </dgm:t>
    </dgm:pt>
    <dgm:pt modelId="{B4BBCA67-B81D-40F8-B6C4-30A45FF84584}" type="parTrans" cxnId="{9ABD3A9F-351F-4CCA-9A01-08E1B73B0F3D}">
      <dgm:prSet/>
      <dgm:spPr/>
      <dgm:t>
        <a:bodyPr/>
        <a:lstStyle/>
        <a:p>
          <a:endParaRPr lang="en-US"/>
        </a:p>
      </dgm:t>
    </dgm:pt>
    <dgm:pt modelId="{EC94E579-99DD-417B-9FE9-D6D8E1898705}" type="sibTrans" cxnId="{9ABD3A9F-351F-4CCA-9A01-08E1B73B0F3D}">
      <dgm:prSet/>
      <dgm:spPr/>
      <dgm:t>
        <a:bodyPr/>
        <a:lstStyle/>
        <a:p>
          <a:endParaRPr lang="en-US"/>
        </a:p>
      </dgm:t>
    </dgm:pt>
    <dgm:pt modelId="{1EFF9727-3E9C-4EA1-BB4D-6674218FD4A2}">
      <dgm:prSet phldrT="[Text]"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Calibri Light" panose="020F0302020204030204"/>
            </a:rPr>
            <a:t>Business Goal</a:t>
          </a:r>
          <a:endParaRPr lang="en-US">
            <a:solidFill>
              <a:schemeClr val="bg1"/>
            </a:solidFill>
          </a:endParaRPr>
        </a:p>
      </dgm:t>
    </dgm:pt>
    <dgm:pt modelId="{8CF6E167-F820-4B43-B9E9-2CB0AE84730B}" type="parTrans" cxnId="{F5F93957-55A4-4CFE-9033-A432359EB32B}">
      <dgm:prSet/>
      <dgm:spPr/>
      <dgm:t>
        <a:bodyPr/>
        <a:lstStyle/>
        <a:p>
          <a:endParaRPr lang="en-US"/>
        </a:p>
      </dgm:t>
    </dgm:pt>
    <dgm:pt modelId="{A3ECAECB-D587-4827-B6C8-343B3488AF40}" type="sibTrans" cxnId="{F5F93957-55A4-4CFE-9033-A432359EB32B}">
      <dgm:prSet/>
      <dgm:spPr/>
      <dgm:t>
        <a:bodyPr/>
        <a:lstStyle/>
        <a:p>
          <a:endParaRPr lang="en-US"/>
        </a:p>
      </dgm:t>
    </dgm:pt>
    <dgm:pt modelId="{2FB4ACAE-C536-466D-B45A-D4C096985167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>
            <a:solidFill>
              <a:schemeClr val="accent5"/>
            </a:solidFill>
          </a:endParaRPr>
        </a:p>
      </dgm:t>
    </dgm:pt>
    <dgm:pt modelId="{737F54A7-2758-460A-BAF7-0997F635EF57}" type="parTrans" cxnId="{75463F93-D525-4D8E-8077-E593CFB2AB3D}">
      <dgm:prSet/>
      <dgm:spPr/>
      <dgm:t>
        <a:bodyPr/>
        <a:lstStyle/>
        <a:p>
          <a:endParaRPr lang="en-US"/>
        </a:p>
      </dgm:t>
    </dgm:pt>
    <dgm:pt modelId="{67C1E877-B097-459B-8B5C-B86E5082AA79}" type="sibTrans" cxnId="{75463F93-D525-4D8E-8077-E593CFB2AB3D}">
      <dgm:prSet/>
      <dgm:spPr/>
      <dgm:t>
        <a:bodyPr/>
        <a:lstStyle/>
        <a:p>
          <a:endParaRPr lang="en-US"/>
        </a:p>
      </dgm:t>
    </dgm:pt>
    <dgm:pt modelId="{29582EBB-1B2A-4095-B3F3-19770784E589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gm:t>
    </dgm:pt>
    <dgm:pt modelId="{759BFF90-DE06-4DD2-9882-4FCAB9468A83}" type="parTrans" cxnId="{0B2CD317-F05F-48E7-B8FF-2DBC081BAF18}">
      <dgm:prSet/>
      <dgm:spPr/>
      <dgm:t>
        <a:bodyPr/>
        <a:lstStyle/>
        <a:p>
          <a:endParaRPr lang="en-US"/>
        </a:p>
      </dgm:t>
    </dgm:pt>
    <dgm:pt modelId="{49FAC7C1-200C-44B7-A1B5-B4936E3E4706}" type="sibTrans" cxnId="{0B2CD317-F05F-48E7-B8FF-2DBC081BAF18}">
      <dgm:prSet/>
      <dgm:spPr/>
      <dgm:t>
        <a:bodyPr/>
        <a:lstStyle/>
        <a:p>
          <a:endParaRPr lang="en-US"/>
        </a:p>
      </dgm:t>
    </dgm:pt>
    <dgm:pt modelId="{F43222F7-D86E-4224-B4E0-48037302F0C7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gm:t>
    </dgm:pt>
    <dgm:pt modelId="{65AE0298-B057-436E-ADBE-FEC995337391}" type="parTrans" cxnId="{F85D089E-1464-4D67-90B1-78D09D8CED0D}">
      <dgm:prSet/>
      <dgm:spPr/>
      <dgm:t>
        <a:bodyPr/>
        <a:lstStyle/>
        <a:p>
          <a:endParaRPr lang="en-US"/>
        </a:p>
      </dgm:t>
    </dgm:pt>
    <dgm:pt modelId="{51DE4920-B743-465B-B792-AFA98504FACD}" type="sibTrans" cxnId="{F85D089E-1464-4D67-90B1-78D09D8CED0D}">
      <dgm:prSet/>
      <dgm:spPr/>
      <dgm:t>
        <a:bodyPr/>
        <a:lstStyle/>
        <a:p>
          <a:endParaRPr lang="en-US"/>
        </a:p>
      </dgm:t>
    </dgm:pt>
    <dgm:pt modelId="{B7E5E718-A885-4EE4-A5D2-8898D4725CF5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gm:t>
    </dgm:pt>
    <dgm:pt modelId="{EDA471C9-D1E6-492C-9EED-2CEBD40BB667}" type="parTrans" cxnId="{5C78B0AC-F219-4B6C-890E-07F4759DC7B9}">
      <dgm:prSet/>
      <dgm:spPr/>
      <dgm:t>
        <a:bodyPr/>
        <a:lstStyle/>
        <a:p>
          <a:endParaRPr lang="en-US"/>
        </a:p>
      </dgm:t>
    </dgm:pt>
    <dgm:pt modelId="{7D3B35E7-AE92-4393-B7AE-6D11AEBB0BAC}" type="sibTrans" cxnId="{5C78B0AC-F219-4B6C-890E-07F4759DC7B9}">
      <dgm:prSet/>
      <dgm:spPr/>
      <dgm:t>
        <a:bodyPr/>
        <a:lstStyle/>
        <a:p>
          <a:endParaRPr lang="en-US"/>
        </a:p>
      </dgm:t>
    </dgm:pt>
    <dgm:pt modelId="{CD341F00-9FD4-4718-8503-22C803FFBA41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gm:t>
    </dgm:pt>
    <dgm:pt modelId="{507ECF6A-C84A-49B0-9E68-A741569547D4}" type="parTrans" cxnId="{9FCEA17A-B2CF-4331-B4AB-2C54C0B7E880}">
      <dgm:prSet/>
      <dgm:spPr/>
      <dgm:t>
        <a:bodyPr/>
        <a:lstStyle/>
        <a:p>
          <a:endParaRPr lang="en-US"/>
        </a:p>
      </dgm:t>
    </dgm:pt>
    <dgm:pt modelId="{BBFED70A-3FAF-4DCA-BD58-4DCD835CA9AE}" type="sibTrans" cxnId="{9FCEA17A-B2CF-4331-B4AB-2C54C0B7E880}">
      <dgm:prSet/>
      <dgm:spPr/>
      <dgm:t>
        <a:bodyPr/>
        <a:lstStyle/>
        <a:p>
          <a:endParaRPr lang="en-US"/>
        </a:p>
      </dgm:t>
    </dgm:pt>
    <dgm:pt modelId="{78676BAC-3127-4433-889C-C7B2DAAD85B5}" type="pres">
      <dgm:prSet presAssocID="{A6CA849B-F0C8-473D-8F15-F99EE690321D}" presName="Name0" presStyleCnt="0">
        <dgm:presLayoutVars>
          <dgm:dir/>
          <dgm:resizeHandles val="exact"/>
        </dgm:presLayoutVars>
      </dgm:prSet>
      <dgm:spPr/>
    </dgm:pt>
    <dgm:pt modelId="{B3356EAA-3458-4816-8763-EE692F64CA87}" type="pres">
      <dgm:prSet presAssocID="{D74A6E1E-3BBB-49F1-85D8-8F3AE8A8D72E}" presName="parTxOnly" presStyleLbl="node1" presStyleIdx="0" presStyleCnt="7">
        <dgm:presLayoutVars>
          <dgm:bulletEnabled val="1"/>
        </dgm:presLayoutVars>
      </dgm:prSet>
      <dgm:spPr/>
    </dgm:pt>
    <dgm:pt modelId="{C0949288-2040-4D9C-9FAD-D024E000B48F}" type="pres">
      <dgm:prSet presAssocID="{EC94E579-99DD-417B-9FE9-D6D8E1898705}" presName="parSpace" presStyleCnt="0"/>
      <dgm:spPr/>
    </dgm:pt>
    <dgm:pt modelId="{E367F544-5EAC-47EA-B993-353C1F241AD7}" type="pres">
      <dgm:prSet presAssocID="{1EFF9727-3E9C-4EA1-BB4D-6674218FD4A2}" presName="parTxOnly" presStyleLbl="node1" presStyleIdx="1" presStyleCnt="7">
        <dgm:presLayoutVars>
          <dgm:bulletEnabled val="1"/>
        </dgm:presLayoutVars>
      </dgm:prSet>
      <dgm:spPr/>
    </dgm:pt>
    <dgm:pt modelId="{09DFFB40-A407-47B4-A031-C8F3B909F27E}" type="pres">
      <dgm:prSet presAssocID="{A3ECAECB-D587-4827-B6C8-343B3488AF40}" presName="parSpace" presStyleCnt="0"/>
      <dgm:spPr/>
    </dgm:pt>
    <dgm:pt modelId="{665937E8-2D2B-4928-9845-2CF4DF224A80}" type="pres">
      <dgm:prSet presAssocID="{2FB4ACAE-C536-466D-B45A-D4C096985167}" presName="parTxOnly" presStyleLbl="node1" presStyleIdx="2" presStyleCnt="7">
        <dgm:presLayoutVars>
          <dgm:bulletEnabled val="1"/>
        </dgm:presLayoutVars>
      </dgm:prSet>
      <dgm:spPr/>
    </dgm:pt>
    <dgm:pt modelId="{D1008DB6-1442-40A9-A466-9AD791B8E06B}" type="pres">
      <dgm:prSet presAssocID="{67C1E877-B097-459B-8B5C-B86E5082AA79}" presName="parSpace" presStyleCnt="0"/>
      <dgm:spPr/>
    </dgm:pt>
    <dgm:pt modelId="{30595FA7-C72C-4CD2-9C0E-CDDCA6F621C7}" type="pres">
      <dgm:prSet presAssocID="{29582EBB-1B2A-4095-B3F3-19770784E589}" presName="parTxOnly" presStyleLbl="node1" presStyleIdx="3" presStyleCnt="7">
        <dgm:presLayoutVars>
          <dgm:bulletEnabled val="1"/>
        </dgm:presLayoutVars>
      </dgm:prSet>
      <dgm:spPr/>
    </dgm:pt>
    <dgm:pt modelId="{1D9EF497-E82A-4218-ADA2-1C5FD6310770}" type="pres">
      <dgm:prSet presAssocID="{49FAC7C1-200C-44B7-A1B5-B4936E3E4706}" presName="parSpace" presStyleCnt="0"/>
      <dgm:spPr/>
    </dgm:pt>
    <dgm:pt modelId="{0AFDC82F-31E7-4B28-AB1E-FB63B27397B3}" type="pres">
      <dgm:prSet presAssocID="{F43222F7-D86E-4224-B4E0-48037302F0C7}" presName="parTxOnly" presStyleLbl="node1" presStyleIdx="4" presStyleCnt="7">
        <dgm:presLayoutVars>
          <dgm:bulletEnabled val="1"/>
        </dgm:presLayoutVars>
      </dgm:prSet>
      <dgm:spPr/>
    </dgm:pt>
    <dgm:pt modelId="{6811DD6E-25B1-4C7D-98DA-65C044006667}" type="pres">
      <dgm:prSet presAssocID="{51DE4920-B743-465B-B792-AFA98504FACD}" presName="parSpace" presStyleCnt="0"/>
      <dgm:spPr/>
    </dgm:pt>
    <dgm:pt modelId="{2F182151-9741-483E-A7DE-F7F60D5DFCE0}" type="pres">
      <dgm:prSet presAssocID="{B7E5E718-A885-4EE4-A5D2-8898D4725CF5}" presName="parTxOnly" presStyleLbl="node1" presStyleIdx="5" presStyleCnt="7">
        <dgm:presLayoutVars>
          <dgm:bulletEnabled val="1"/>
        </dgm:presLayoutVars>
      </dgm:prSet>
      <dgm:spPr/>
    </dgm:pt>
    <dgm:pt modelId="{DB9B4D9F-795A-4ADF-AC8F-AA18D0ADCFA3}" type="pres">
      <dgm:prSet presAssocID="{7D3B35E7-AE92-4393-B7AE-6D11AEBB0BAC}" presName="parSpace" presStyleCnt="0"/>
      <dgm:spPr/>
    </dgm:pt>
    <dgm:pt modelId="{65118167-DCFA-4810-A0B1-0E423DDA5E8C}" type="pres">
      <dgm:prSet presAssocID="{CD341F00-9FD4-4718-8503-22C803FFBA41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0B2CD317-F05F-48E7-B8FF-2DBC081BAF18}" srcId="{A6CA849B-F0C8-473D-8F15-F99EE690321D}" destId="{29582EBB-1B2A-4095-B3F3-19770784E589}" srcOrd="3" destOrd="0" parTransId="{759BFF90-DE06-4DD2-9882-4FCAB9468A83}" sibTransId="{49FAC7C1-200C-44B7-A1B5-B4936E3E4706}"/>
    <dgm:cxn modelId="{E3A16A31-99ED-446A-BBAF-0752FD8DA95B}" type="presOf" srcId="{A6CA849B-F0C8-473D-8F15-F99EE690321D}" destId="{78676BAC-3127-4433-889C-C7B2DAAD85B5}" srcOrd="0" destOrd="0" presId="urn:microsoft.com/office/officeart/2005/8/layout/hChevron3"/>
    <dgm:cxn modelId="{DB35743A-CDD6-41CA-A404-41208D23EBAE}" type="presOf" srcId="{D74A6E1E-3BBB-49F1-85D8-8F3AE8A8D72E}" destId="{B3356EAA-3458-4816-8763-EE692F64CA87}" srcOrd="0" destOrd="0" presId="urn:microsoft.com/office/officeart/2005/8/layout/hChevron3"/>
    <dgm:cxn modelId="{81C4AB3B-A173-42FE-9C58-611B9544F597}" type="presOf" srcId="{F43222F7-D86E-4224-B4E0-48037302F0C7}" destId="{0AFDC82F-31E7-4B28-AB1E-FB63B27397B3}" srcOrd="0" destOrd="0" presId="urn:microsoft.com/office/officeart/2005/8/layout/hChevron3"/>
    <dgm:cxn modelId="{68E54A54-C6DC-4C08-9904-363F3983AFBE}" type="presOf" srcId="{29582EBB-1B2A-4095-B3F3-19770784E589}" destId="{30595FA7-C72C-4CD2-9C0E-CDDCA6F621C7}" srcOrd="0" destOrd="0" presId="urn:microsoft.com/office/officeart/2005/8/layout/hChevron3"/>
    <dgm:cxn modelId="{F5F93957-55A4-4CFE-9033-A432359EB32B}" srcId="{A6CA849B-F0C8-473D-8F15-F99EE690321D}" destId="{1EFF9727-3E9C-4EA1-BB4D-6674218FD4A2}" srcOrd="1" destOrd="0" parTransId="{8CF6E167-F820-4B43-B9E9-2CB0AE84730B}" sibTransId="{A3ECAECB-D587-4827-B6C8-343B3488AF40}"/>
    <dgm:cxn modelId="{2F65AA5D-8AE3-4E22-B422-0C9A2B9B724C}" type="presOf" srcId="{2FB4ACAE-C536-466D-B45A-D4C096985167}" destId="{665937E8-2D2B-4928-9845-2CF4DF224A80}" srcOrd="0" destOrd="0" presId="urn:microsoft.com/office/officeart/2005/8/layout/hChevron3"/>
    <dgm:cxn modelId="{9FCEA17A-B2CF-4331-B4AB-2C54C0B7E880}" srcId="{A6CA849B-F0C8-473D-8F15-F99EE690321D}" destId="{CD341F00-9FD4-4718-8503-22C803FFBA41}" srcOrd="6" destOrd="0" parTransId="{507ECF6A-C84A-49B0-9E68-A741569547D4}" sibTransId="{BBFED70A-3FAF-4DCA-BD58-4DCD835CA9AE}"/>
    <dgm:cxn modelId="{7CA6D67B-F458-4A14-BEEB-2E38B75C6C20}" type="presOf" srcId="{B7E5E718-A885-4EE4-A5D2-8898D4725CF5}" destId="{2F182151-9741-483E-A7DE-F7F60D5DFCE0}" srcOrd="0" destOrd="0" presId="urn:microsoft.com/office/officeart/2005/8/layout/hChevron3"/>
    <dgm:cxn modelId="{37910C8A-6F31-4043-9710-06D075C5F639}" type="presOf" srcId="{1EFF9727-3E9C-4EA1-BB4D-6674218FD4A2}" destId="{E367F544-5EAC-47EA-B993-353C1F241AD7}" srcOrd="0" destOrd="0" presId="urn:microsoft.com/office/officeart/2005/8/layout/hChevron3"/>
    <dgm:cxn modelId="{75463F93-D525-4D8E-8077-E593CFB2AB3D}" srcId="{A6CA849B-F0C8-473D-8F15-F99EE690321D}" destId="{2FB4ACAE-C536-466D-B45A-D4C096985167}" srcOrd="2" destOrd="0" parTransId="{737F54A7-2758-460A-BAF7-0997F635EF57}" sibTransId="{67C1E877-B097-459B-8B5C-B86E5082AA79}"/>
    <dgm:cxn modelId="{F85D089E-1464-4D67-90B1-78D09D8CED0D}" srcId="{A6CA849B-F0C8-473D-8F15-F99EE690321D}" destId="{F43222F7-D86E-4224-B4E0-48037302F0C7}" srcOrd="4" destOrd="0" parTransId="{65AE0298-B057-436E-ADBE-FEC995337391}" sibTransId="{51DE4920-B743-465B-B792-AFA98504FACD}"/>
    <dgm:cxn modelId="{9ABD3A9F-351F-4CCA-9A01-08E1B73B0F3D}" srcId="{A6CA849B-F0C8-473D-8F15-F99EE690321D}" destId="{D74A6E1E-3BBB-49F1-85D8-8F3AE8A8D72E}" srcOrd="0" destOrd="0" parTransId="{B4BBCA67-B81D-40F8-B6C4-30A45FF84584}" sibTransId="{EC94E579-99DD-417B-9FE9-D6D8E1898705}"/>
    <dgm:cxn modelId="{5C78B0AC-F219-4B6C-890E-07F4759DC7B9}" srcId="{A6CA849B-F0C8-473D-8F15-F99EE690321D}" destId="{B7E5E718-A885-4EE4-A5D2-8898D4725CF5}" srcOrd="5" destOrd="0" parTransId="{EDA471C9-D1E6-492C-9EED-2CEBD40BB667}" sibTransId="{7D3B35E7-AE92-4393-B7AE-6D11AEBB0BAC}"/>
    <dgm:cxn modelId="{142E1EFA-C165-4064-A5D1-DFD1E1EB6D60}" type="presOf" srcId="{CD341F00-9FD4-4718-8503-22C803FFBA41}" destId="{65118167-DCFA-4810-A0B1-0E423DDA5E8C}" srcOrd="0" destOrd="0" presId="urn:microsoft.com/office/officeart/2005/8/layout/hChevron3"/>
    <dgm:cxn modelId="{983F1CA6-F065-4E86-999F-1BF04D8FA250}" type="presParOf" srcId="{78676BAC-3127-4433-889C-C7B2DAAD85B5}" destId="{B3356EAA-3458-4816-8763-EE692F64CA87}" srcOrd="0" destOrd="0" presId="urn:microsoft.com/office/officeart/2005/8/layout/hChevron3"/>
    <dgm:cxn modelId="{E4D8762C-7D39-48E2-8034-AEE37439E8BA}" type="presParOf" srcId="{78676BAC-3127-4433-889C-C7B2DAAD85B5}" destId="{C0949288-2040-4D9C-9FAD-D024E000B48F}" srcOrd="1" destOrd="0" presId="urn:microsoft.com/office/officeart/2005/8/layout/hChevron3"/>
    <dgm:cxn modelId="{12CD5092-C26D-45F7-8725-A352168A2E25}" type="presParOf" srcId="{78676BAC-3127-4433-889C-C7B2DAAD85B5}" destId="{E367F544-5EAC-47EA-B993-353C1F241AD7}" srcOrd="2" destOrd="0" presId="urn:microsoft.com/office/officeart/2005/8/layout/hChevron3"/>
    <dgm:cxn modelId="{430C6544-1294-4A8C-9F40-C276B75AA04B}" type="presParOf" srcId="{78676BAC-3127-4433-889C-C7B2DAAD85B5}" destId="{09DFFB40-A407-47B4-A031-C8F3B909F27E}" srcOrd="3" destOrd="0" presId="urn:microsoft.com/office/officeart/2005/8/layout/hChevron3"/>
    <dgm:cxn modelId="{58DEC2ED-3BD5-4FF3-A87B-16ADE1AC7A42}" type="presParOf" srcId="{78676BAC-3127-4433-889C-C7B2DAAD85B5}" destId="{665937E8-2D2B-4928-9845-2CF4DF224A80}" srcOrd="4" destOrd="0" presId="urn:microsoft.com/office/officeart/2005/8/layout/hChevron3"/>
    <dgm:cxn modelId="{AC7CA177-BAE5-498C-9735-478A78FC2B80}" type="presParOf" srcId="{78676BAC-3127-4433-889C-C7B2DAAD85B5}" destId="{D1008DB6-1442-40A9-A466-9AD791B8E06B}" srcOrd="5" destOrd="0" presId="urn:microsoft.com/office/officeart/2005/8/layout/hChevron3"/>
    <dgm:cxn modelId="{E0BED65F-E972-46CE-9C23-062BA7886082}" type="presParOf" srcId="{78676BAC-3127-4433-889C-C7B2DAAD85B5}" destId="{30595FA7-C72C-4CD2-9C0E-CDDCA6F621C7}" srcOrd="6" destOrd="0" presId="urn:microsoft.com/office/officeart/2005/8/layout/hChevron3"/>
    <dgm:cxn modelId="{1CBC3A0A-F7D4-4B4A-A76A-B88705E27185}" type="presParOf" srcId="{78676BAC-3127-4433-889C-C7B2DAAD85B5}" destId="{1D9EF497-E82A-4218-ADA2-1C5FD6310770}" srcOrd="7" destOrd="0" presId="urn:microsoft.com/office/officeart/2005/8/layout/hChevron3"/>
    <dgm:cxn modelId="{AD75C543-923C-49A1-8C4A-156E9761DA05}" type="presParOf" srcId="{78676BAC-3127-4433-889C-C7B2DAAD85B5}" destId="{0AFDC82F-31E7-4B28-AB1E-FB63B27397B3}" srcOrd="8" destOrd="0" presId="urn:microsoft.com/office/officeart/2005/8/layout/hChevron3"/>
    <dgm:cxn modelId="{55D212B0-7551-477D-B1A4-FF76D95E0697}" type="presParOf" srcId="{78676BAC-3127-4433-889C-C7B2DAAD85B5}" destId="{6811DD6E-25B1-4C7D-98DA-65C044006667}" srcOrd="9" destOrd="0" presId="urn:microsoft.com/office/officeart/2005/8/layout/hChevron3"/>
    <dgm:cxn modelId="{9C47715E-8B6F-4C93-ACE0-9B5A4AC1A20D}" type="presParOf" srcId="{78676BAC-3127-4433-889C-C7B2DAAD85B5}" destId="{2F182151-9741-483E-A7DE-F7F60D5DFCE0}" srcOrd="10" destOrd="0" presId="urn:microsoft.com/office/officeart/2005/8/layout/hChevron3"/>
    <dgm:cxn modelId="{D559ABE7-B4B1-4B68-8EB6-B97FF5ED7311}" type="presParOf" srcId="{78676BAC-3127-4433-889C-C7B2DAAD85B5}" destId="{DB9B4D9F-795A-4ADF-AC8F-AA18D0ADCFA3}" srcOrd="11" destOrd="0" presId="urn:microsoft.com/office/officeart/2005/8/layout/hChevron3"/>
    <dgm:cxn modelId="{42CEE5A4-A02F-4066-B62A-F33C4E6D4B43}" type="presParOf" srcId="{78676BAC-3127-4433-889C-C7B2DAAD85B5}" destId="{65118167-DCFA-4810-A0B1-0E423DDA5E8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CA849B-F0C8-473D-8F15-F99EE69032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74A6E1E-3BBB-49F1-85D8-8F3AE8A8D72E}">
      <dgm:prSet phldrT="[Text]" phldr="0"/>
      <dgm:spPr/>
      <dgm:t>
        <a:bodyPr/>
        <a:lstStyle/>
        <a:p>
          <a:r>
            <a:rPr lang="en-US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>
            <a:solidFill>
              <a:schemeClr val="accent5"/>
            </a:solidFill>
          </a:endParaRPr>
        </a:p>
      </dgm:t>
    </dgm:pt>
    <dgm:pt modelId="{B4BBCA67-B81D-40F8-B6C4-30A45FF84584}" type="parTrans" cxnId="{9ABD3A9F-351F-4CCA-9A01-08E1B73B0F3D}">
      <dgm:prSet/>
      <dgm:spPr/>
      <dgm:t>
        <a:bodyPr/>
        <a:lstStyle/>
        <a:p>
          <a:endParaRPr lang="en-US"/>
        </a:p>
      </dgm:t>
    </dgm:pt>
    <dgm:pt modelId="{EC94E579-99DD-417B-9FE9-D6D8E1898705}" type="sibTrans" cxnId="{9ABD3A9F-351F-4CCA-9A01-08E1B73B0F3D}">
      <dgm:prSet/>
      <dgm:spPr/>
      <dgm:t>
        <a:bodyPr/>
        <a:lstStyle/>
        <a:p>
          <a:endParaRPr lang="en-US"/>
        </a:p>
      </dgm:t>
    </dgm:pt>
    <dgm:pt modelId="{1EFF9727-3E9C-4EA1-BB4D-6674218FD4A2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>
            <a:solidFill>
              <a:schemeClr val="accent5"/>
            </a:solidFill>
          </a:endParaRPr>
        </a:p>
      </dgm:t>
    </dgm:pt>
    <dgm:pt modelId="{8CF6E167-F820-4B43-B9E9-2CB0AE84730B}" type="parTrans" cxnId="{F5F93957-55A4-4CFE-9033-A432359EB32B}">
      <dgm:prSet/>
      <dgm:spPr/>
      <dgm:t>
        <a:bodyPr/>
        <a:lstStyle/>
        <a:p>
          <a:endParaRPr lang="en-US"/>
        </a:p>
      </dgm:t>
    </dgm:pt>
    <dgm:pt modelId="{A3ECAECB-D587-4827-B6C8-343B3488AF40}" type="sibTrans" cxnId="{F5F93957-55A4-4CFE-9033-A432359EB32B}">
      <dgm:prSet/>
      <dgm:spPr/>
      <dgm:t>
        <a:bodyPr/>
        <a:lstStyle/>
        <a:p>
          <a:endParaRPr lang="en-US"/>
        </a:p>
      </dgm:t>
    </dgm:pt>
    <dgm:pt modelId="{2FB4ACAE-C536-466D-B45A-D4C096985167}">
      <dgm:prSet phldrT="[Text]"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Calibri Light" panose="020F0302020204030204"/>
            </a:rPr>
            <a:t>Mining Goal</a:t>
          </a:r>
          <a:endParaRPr lang="en-US">
            <a:solidFill>
              <a:schemeClr val="bg1"/>
            </a:solidFill>
          </a:endParaRPr>
        </a:p>
      </dgm:t>
    </dgm:pt>
    <dgm:pt modelId="{737F54A7-2758-460A-BAF7-0997F635EF57}" type="parTrans" cxnId="{75463F93-D525-4D8E-8077-E593CFB2AB3D}">
      <dgm:prSet/>
      <dgm:spPr/>
      <dgm:t>
        <a:bodyPr/>
        <a:lstStyle/>
        <a:p>
          <a:endParaRPr lang="en-US"/>
        </a:p>
      </dgm:t>
    </dgm:pt>
    <dgm:pt modelId="{67C1E877-B097-459B-8B5C-B86E5082AA79}" type="sibTrans" cxnId="{75463F93-D525-4D8E-8077-E593CFB2AB3D}">
      <dgm:prSet/>
      <dgm:spPr/>
      <dgm:t>
        <a:bodyPr/>
        <a:lstStyle/>
        <a:p>
          <a:endParaRPr lang="en-US"/>
        </a:p>
      </dgm:t>
    </dgm:pt>
    <dgm:pt modelId="{29582EBB-1B2A-4095-B3F3-19770784E589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gm:t>
    </dgm:pt>
    <dgm:pt modelId="{759BFF90-DE06-4DD2-9882-4FCAB9468A83}" type="parTrans" cxnId="{0B2CD317-F05F-48E7-B8FF-2DBC081BAF18}">
      <dgm:prSet/>
      <dgm:spPr/>
      <dgm:t>
        <a:bodyPr/>
        <a:lstStyle/>
        <a:p>
          <a:endParaRPr lang="en-US"/>
        </a:p>
      </dgm:t>
    </dgm:pt>
    <dgm:pt modelId="{49FAC7C1-200C-44B7-A1B5-B4936E3E4706}" type="sibTrans" cxnId="{0B2CD317-F05F-48E7-B8FF-2DBC081BAF18}">
      <dgm:prSet/>
      <dgm:spPr/>
      <dgm:t>
        <a:bodyPr/>
        <a:lstStyle/>
        <a:p>
          <a:endParaRPr lang="en-US"/>
        </a:p>
      </dgm:t>
    </dgm:pt>
    <dgm:pt modelId="{F43222F7-D86E-4224-B4E0-48037302F0C7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gm:t>
    </dgm:pt>
    <dgm:pt modelId="{65AE0298-B057-436E-ADBE-FEC995337391}" type="parTrans" cxnId="{F85D089E-1464-4D67-90B1-78D09D8CED0D}">
      <dgm:prSet/>
      <dgm:spPr/>
      <dgm:t>
        <a:bodyPr/>
        <a:lstStyle/>
        <a:p>
          <a:endParaRPr lang="en-US"/>
        </a:p>
      </dgm:t>
    </dgm:pt>
    <dgm:pt modelId="{51DE4920-B743-465B-B792-AFA98504FACD}" type="sibTrans" cxnId="{F85D089E-1464-4D67-90B1-78D09D8CED0D}">
      <dgm:prSet/>
      <dgm:spPr/>
      <dgm:t>
        <a:bodyPr/>
        <a:lstStyle/>
        <a:p>
          <a:endParaRPr lang="en-US"/>
        </a:p>
      </dgm:t>
    </dgm:pt>
    <dgm:pt modelId="{B7E5E718-A885-4EE4-A5D2-8898D4725CF5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gm:t>
    </dgm:pt>
    <dgm:pt modelId="{EDA471C9-D1E6-492C-9EED-2CEBD40BB667}" type="parTrans" cxnId="{5C78B0AC-F219-4B6C-890E-07F4759DC7B9}">
      <dgm:prSet/>
      <dgm:spPr/>
      <dgm:t>
        <a:bodyPr/>
        <a:lstStyle/>
        <a:p>
          <a:endParaRPr lang="en-US"/>
        </a:p>
      </dgm:t>
    </dgm:pt>
    <dgm:pt modelId="{7D3B35E7-AE92-4393-B7AE-6D11AEBB0BAC}" type="sibTrans" cxnId="{5C78B0AC-F219-4B6C-890E-07F4759DC7B9}">
      <dgm:prSet/>
      <dgm:spPr/>
      <dgm:t>
        <a:bodyPr/>
        <a:lstStyle/>
        <a:p>
          <a:endParaRPr lang="en-US"/>
        </a:p>
      </dgm:t>
    </dgm:pt>
    <dgm:pt modelId="{CD341F00-9FD4-4718-8503-22C803FFBA41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gm:t>
    </dgm:pt>
    <dgm:pt modelId="{507ECF6A-C84A-49B0-9E68-A741569547D4}" type="parTrans" cxnId="{9FCEA17A-B2CF-4331-B4AB-2C54C0B7E880}">
      <dgm:prSet/>
      <dgm:spPr/>
      <dgm:t>
        <a:bodyPr/>
        <a:lstStyle/>
        <a:p>
          <a:endParaRPr lang="en-US"/>
        </a:p>
      </dgm:t>
    </dgm:pt>
    <dgm:pt modelId="{BBFED70A-3FAF-4DCA-BD58-4DCD835CA9AE}" type="sibTrans" cxnId="{9FCEA17A-B2CF-4331-B4AB-2C54C0B7E880}">
      <dgm:prSet/>
      <dgm:spPr/>
      <dgm:t>
        <a:bodyPr/>
        <a:lstStyle/>
        <a:p>
          <a:endParaRPr lang="en-US"/>
        </a:p>
      </dgm:t>
    </dgm:pt>
    <dgm:pt modelId="{78676BAC-3127-4433-889C-C7B2DAAD85B5}" type="pres">
      <dgm:prSet presAssocID="{A6CA849B-F0C8-473D-8F15-F99EE690321D}" presName="Name0" presStyleCnt="0">
        <dgm:presLayoutVars>
          <dgm:dir/>
          <dgm:resizeHandles val="exact"/>
        </dgm:presLayoutVars>
      </dgm:prSet>
      <dgm:spPr/>
    </dgm:pt>
    <dgm:pt modelId="{B3356EAA-3458-4816-8763-EE692F64CA87}" type="pres">
      <dgm:prSet presAssocID="{D74A6E1E-3BBB-49F1-85D8-8F3AE8A8D72E}" presName="parTxOnly" presStyleLbl="node1" presStyleIdx="0" presStyleCnt="7">
        <dgm:presLayoutVars>
          <dgm:bulletEnabled val="1"/>
        </dgm:presLayoutVars>
      </dgm:prSet>
      <dgm:spPr/>
    </dgm:pt>
    <dgm:pt modelId="{C0949288-2040-4D9C-9FAD-D024E000B48F}" type="pres">
      <dgm:prSet presAssocID="{EC94E579-99DD-417B-9FE9-D6D8E1898705}" presName="parSpace" presStyleCnt="0"/>
      <dgm:spPr/>
    </dgm:pt>
    <dgm:pt modelId="{E367F544-5EAC-47EA-B993-353C1F241AD7}" type="pres">
      <dgm:prSet presAssocID="{1EFF9727-3E9C-4EA1-BB4D-6674218FD4A2}" presName="parTxOnly" presStyleLbl="node1" presStyleIdx="1" presStyleCnt="7">
        <dgm:presLayoutVars>
          <dgm:bulletEnabled val="1"/>
        </dgm:presLayoutVars>
      </dgm:prSet>
      <dgm:spPr/>
    </dgm:pt>
    <dgm:pt modelId="{09DFFB40-A407-47B4-A031-C8F3B909F27E}" type="pres">
      <dgm:prSet presAssocID="{A3ECAECB-D587-4827-B6C8-343B3488AF40}" presName="parSpace" presStyleCnt="0"/>
      <dgm:spPr/>
    </dgm:pt>
    <dgm:pt modelId="{665937E8-2D2B-4928-9845-2CF4DF224A80}" type="pres">
      <dgm:prSet presAssocID="{2FB4ACAE-C536-466D-B45A-D4C096985167}" presName="parTxOnly" presStyleLbl="node1" presStyleIdx="2" presStyleCnt="7">
        <dgm:presLayoutVars>
          <dgm:bulletEnabled val="1"/>
        </dgm:presLayoutVars>
      </dgm:prSet>
      <dgm:spPr/>
    </dgm:pt>
    <dgm:pt modelId="{D1008DB6-1442-40A9-A466-9AD791B8E06B}" type="pres">
      <dgm:prSet presAssocID="{67C1E877-B097-459B-8B5C-B86E5082AA79}" presName="parSpace" presStyleCnt="0"/>
      <dgm:spPr/>
    </dgm:pt>
    <dgm:pt modelId="{30595FA7-C72C-4CD2-9C0E-CDDCA6F621C7}" type="pres">
      <dgm:prSet presAssocID="{29582EBB-1B2A-4095-B3F3-19770784E589}" presName="parTxOnly" presStyleLbl="node1" presStyleIdx="3" presStyleCnt="7">
        <dgm:presLayoutVars>
          <dgm:bulletEnabled val="1"/>
        </dgm:presLayoutVars>
      </dgm:prSet>
      <dgm:spPr/>
    </dgm:pt>
    <dgm:pt modelId="{1D9EF497-E82A-4218-ADA2-1C5FD6310770}" type="pres">
      <dgm:prSet presAssocID="{49FAC7C1-200C-44B7-A1B5-B4936E3E4706}" presName="parSpace" presStyleCnt="0"/>
      <dgm:spPr/>
    </dgm:pt>
    <dgm:pt modelId="{0AFDC82F-31E7-4B28-AB1E-FB63B27397B3}" type="pres">
      <dgm:prSet presAssocID="{F43222F7-D86E-4224-B4E0-48037302F0C7}" presName="parTxOnly" presStyleLbl="node1" presStyleIdx="4" presStyleCnt="7">
        <dgm:presLayoutVars>
          <dgm:bulletEnabled val="1"/>
        </dgm:presLayoutVars>
      </dgm:prSet>
      <dgm:spPr/>
    </dgm:pt>
    <dgm:pt modelId="{6811DD6E-25B1-4C7D-98DA-65C044006667}" type="pres">
      <dgm:prSet presAssocID="{51DE4920-B743-465B-B792-AFA98504FACD}" presName="parSpace" presStyleCnt="0"/>
      <dgm:spPr/>
    </dgm:pt>
    <dgm:pt modelId="{2F182151-9741-483E-A7DE-F7F60D5DFCE0}" type="pres">
      <dgm:prSet presAssocID="{B7E5E718-A885-4EE4-A5D2-8898D4725CF5}" presName="parTxOnly" presStyleLbl="node1" presStyleIdx="5" presStyleCnt="7">
        <dgm:presLayoutVars>
          <dgm:bulletEnabled val="1"/>
        </dgm:presLayoutVars>
      </dgm:prSet>
      <dgm:spPr/>
    </dgm:pt>
    <dgm:pt modelId="{DB9B4D9F-795A-4ADF-AC8F-AA18D0ADCFA3}" type="pres">
      <dgm:prSet presAssocID="{7D3B35E7-AE92-4393-B7AE-6D11AEBB0BAC}" presName="parSpace" presStyleCnt="0"/>
      <dgm:spPr/>
    </dgm:pt>
    <dgm:pt modelId="{65118167-DCFA-4810-A0B1-0E423DDA5E8C}" type="pres">
      <dgm:prSet presAssocID="{CD341F00-9FD4-4718-8503-22C803FFBA41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0B2CD317-F05F-48E7-B8FF-2DBC081BAF18}" srcId="{A6CA849B-F0C8-473D-8F15-F99EE690321D}" destId="{29582EBB-1B2A-4095-B3F3-19770784E589}" srcOrd="3" destOrd="0" parTransId="{759BFF90-DE06-4DD2-9882-4FCAB9468A83}" sibTransId="{49FAC7C1-200C-44B7-A1B5-B4936E3E4706}"/>
    <dgm:cxn modelId="{E3A16A31-99ED-446A-BBAF-0752FD8DA95B}" type="presOf" srcId="{A6CA849B-F0C8-473D-8F15-F99EE690321D}" destId="{78676BAC-3127-4433-889C-C7B2DAAD85B5}" srcOrd="0" destOrd="0" presId="urn:microsoft.com/office/officeart/2005/8/layout/hChevron3"/>
    <dgm:cxn modelId="{DB35743A-CDD6-41CA-A404-41208D23EBAE}" type="presOf" srcId="{D74A6E1E-3BBB-49F1-85D8-8F3AE8A8D72E}" destId="{B3356EAA-3458-4816-8763-EE692F64CA87}" srcOrd="0" destOrd="0" presId="urn:microsoft.com/office/officeart/2005/8/layout/hChevron3"/>
    <dgm:cxn modelId="{81C4AB3B-A173-42FE-9C58-611B9544F597}" type="presOf" srcId="{F43222F7-D86E-4224-B4E0-48037302F0C7}" destId="{0AFDC82F-31E7-4B28-AB1E-FB63B27397B3}" srcOrd="0" destOrd="0" presId="urn:microsoft.com/office/officeart/2005/8/layout/hChevron3"/>
    <dgm:cxn modelId="{68E54A54-C6DC-4C08-9904-363F3983AFBE}" type="presOf" srcId="{29582EBB-1B2A-4095-B3F3-19770784E589}" destId="{30595FA7-C72C-4CD2-9C0E-CDDCA6F621C7}" srcOrd="0" destOrd="0" presId="urn:microsoft.com/office/officeart/2005/8/layout/hChevron3"/>
    <dgm:cxn modelId="{F5F93957-55A4-4CFE-9033-A432359EB32B}" srcId="{A6CA849B-F0C8-473D-8F15-F99EE690321D}" destId="{1EFF9727-3E9C-4EA1-BB4D-6674218FD4A2}" srcOrd="1" destOrd="0" parTransId="{8CF6E167-F820-4B43-B9E9-2CB0AE84730B}" sibTransId="{A3ECAECB-D587-4827-B6C8-343B3488AF40}"/>
    <dgm:cxn modelId="{2F65AA5D-8AE3-4E22-B422-0C9A2B9B724C}" type="presOf" srcId="{2FB4ACAE-C536-466D-B45A-D4C096985167}" destId="{665937E8-2D2B-4928-9845-2CF4DF224A80}" srcOrd="0" destOrd="0" presId="urn:microsoft.com/office/officeart/2005/8/layout/hChevron3"/>
    <dgm:cxn modelId="{9FCEA17A-B2CF-4331-B4AB-2C54C0B7E880}" srcId="{A6CA849B-F0C8-473D-8F15-F99EE690321D}" destId="{CD341F00-9FD4-4718-8503-22C803FFBA41}" srcOrd="6" destOrd="0" parTransId="{507ECF6A-C84A-49B0-9E68-A741569547D4}" sibTransId="{BBFED70A-3FAF-4DCA-BD58-4DCD835CA9AE}"/>
    <dgm:cxn modelId="{7CA6D67B-F458-4A14-BEEB-2E38B75C6C20}" type="presOf" srcId="{B7E5E718-A885-4EE4-A5D2-8898D4725CF5}" destId="{2F182151-9741-483E-A7DE-F7F60D5DFCE0}" srcOrd="0" destOrd="0" presId="urn:microsoft.com/office/officeart/2005/8/layout/hChevron3"/>
    <dgm:cxn modelId="{37910C8A-6F31-4043-9710-06D075C5F639}" type="presOf" srcId="{1EFF9727-3E9C-4EA1-BB4D-6674218FD4A2}" destId="{E367F544-5EAC-47EA-B993-353C1F241AD7}" srcOrd="0" destOrd="0" presId="urn:microsoft.com/office/officeart/2005/8/layout/hChevron3"/>
    <dgm:cxn modelId="{75463F93-D525-4D8E-8077-E593CFB2AB3D}" srcId="{A6CA849B-F0C8-473D-8F15-F99EE690321D}" destId="{2FB4ACAE-C536-466D-B45A-D4C096985167}" srcOrd="2" destOrd="0" parTransId="{737F54A7-2758-460A-BAF7-0997F635EF57}" sibTransId="{67C1E877-B097-459B-8B5C-B86E5082AA79}"/>
    <dgm:cxn modelId="{F85D089E-1464-4D67-90B1-78D09D8CED0D}" srcId="{A6CA849B-F0C8-473D-8F15-F99EE690321D}" destId="{F43222F7-D86E-4224-B4E0-48037302F0C7}" srcOrd="4" destOrd="0" parTransId="{65AE0298-B057-436E-ADBE-FEC995337391}" sibTransId="{51DE4920-B743-465B-B792-AFA98504FACD}"/>
    <dgm:cxn modelId="{9ABD3A9F-351F-4CCA-9A01-08E1B73B0F3D}" srcId="{A6CA849B-F0C8-473D-8F15-F99EE690321D}" destId="{D74A6E1E-3BBB-49F1-85D8-8F3AE8A8D72E}" srcOrd="0" destOrd="0" parTransId="{B4BBCA67-B81D-40F8-B6C4-30A45FF84584}" sibTransId="{EC94E579-99DD-417B-9FE9-D6D8E1898705}"/>
    <dgm:cxn modelId="{5C78B0AC-F219-4B6C-890E-07F4759DC7B9}" srcId="{A6CA849B-F0C8-473D-8F15-F99EE690321D}" destId="{B7E5E718-A885-4EE4-A5D2-8898D4725CF5}" srcOrd="5" destOrd="0" parTransId="{EDA471C9-D1E6-492C-9EED-2CEBD40BB667}" sibTransId="{7D3B35E7-AE92-4393-B7AE-6D11AEBB0BAC}"/>
    <dgm:cxn modelId="{142E1EFA-C165-4064-A5D1-DFD1E1EB6D60}" type="presOf" srcId="{CD341F00-9FD4-4718-8503-22C803FFBA41}" destId="{65118167-DCFA-4810-A0B1-0E423DDA5E8C}" srcOrd="0" destOrd="0" presId="urn:microsoft.com/office/officeart/2005/8/layout/hChevron3"/>
    <dgm:cxn modelId="{983F1CA6-F065-4E86-999F-1BF04D8FA250}" type="presParOf" srcId="{78676BAC-3127-4433-889C-C7B2DAAD85B5}" destId="{B3356EAA-3458-4816-8763-EE692F64CA87}" srcOrd="0" destOrd="0" presId="urn:microsoft.com/office/officeart/2005/8/layout/hChevron3"/>
    <dgm:cxn modelId="{E4D8762C-7D39-48E2-8034-AEE37439E8BA}" type="presParOf" srcId="{78676BAC-3127-4433-889C-C7B2DAAD85B5}" destId="{C0949288-2040-4D9C-9FAD-D024E000B48F}" srcOrd="1" destOrd="0" presId="urn:microsoft.com/office/officeart/2005/8/layout/hChevron3"/>
    <dgm:cxn modelId="{12CD5092-C26D-45F7-8725-A352168A2E25}" type="presParOf" srcId="{78676BAC-3127-4433-889C-C7B2DAAD85B5}" destId="{E367F544-5EAC-47EA-B993-353C1F241AD7}" srcOrd="2" destOrd="0" presId="urn:microsoft.com/office/officeart/2005/8/layout/hChevron3"/>
    <dgm:cxn modelId="{430C6544-1294-4A8C-9F40-C276B75AA04B}" type="presParOf" srcId="{78676BAC-3127-4433-889C-C7B2DAAD85B5}" destId="{09DFFB40-A407-47B4-A031-C8F3B909F27E}" srcOrd="3" destOrd="0" presId="urn:microsoft.com/office/officeart/2005/8/layout/hChevron3"/>
    <dgm:cxn modelId="{58DEC2ED-3BD5-4FF3-A87B-16ADE1AC7A42}" type="presParOf" srcId="{78676BAC-3127-4433-889C-C7B2DAAD85B5}" destId="{665937E8-2D2B-4928-9845-2CF4DF224A80}" srcOrd="4" destOrd="0" presId="urn:microsoft.com/office/officeart/2005/8/layout/hChevron3"/>
    <dgm:cxn modelId="{AC7CA177-BAE5-498C-9735-478A78FC2B80}" type="presParOf" srcId="{78676BAC-3127-4433-889C-C7B2DAAD85B5}" destId="{D1008DB6-1442-40A9-A466-9AD791B8E06B}" srcOrd="5" destOrd="0" presId="urn:microsoft.com/office/officeart/2005/8/layout/hChevron3"/>
    <dgm:cxn modelId="{E0BED65F-E972-46CE-9C23-062BA7886082}" type="presParOf" srcId="{78676BAC-3127-4433-889C-C7B2DAAD85B5}" destId="{30595FA7-C72C-4CD2-9C0E-CDDCA6F621C7}" srcOrd="6" destOrd="0" presId="urn:microsoft.com/office/officeart/2005/8/layout/hChevron3"/>
    <dgm:cxn modelId="{1CBC3A0A-F7D4-4B4A-A76A-B88705E27185}" type="presParOf" srcId="{78676BAC-3127-4433-889C-C7B2DAAD85B5}" destId="{1D9EF497-E82A-4218-ADA2-1C5FD6310770}" srcOrd="7" destOrd="0" presId="urn:microsoft.com/office/officeart/2005/8/layout/hChevron3"/>
    <dgm:cxn modelId="{AD75C543-923C-49A1-8C4A-156E9761DA05}" type="presParOf" srcId="{78676BAC-3127-4433-889C-C7B2DAAD85B5}" destId="{0AFDC82F-31E7-4B28-AB1E-FB63B27397B3}" srcOrd="8" destOrd="0" presId="urn:microsoft.com/office/officeart/2005/8/layout/hChevron3"/>
    <dgm:cxn modelId="{55D212B0-7551-477D-B1A4-FF76D95E0697}" type="presParOf" srcId="{78676BAC-3127-4433-889C-C7B2DAAD85B5}" destId="{6811DD6E-25B1-4C7D-98DA-65C044006667}" srcOrd="9" destOrd="0" presId="urn:microsoft.com/office/officeart/2005/8/layout/hChevron3"/>
    <dgm:cxn modelId="{9C47715E-8B6F-4C93-ACE0-9B5A4AC1A20D}" type="presParOf" srcId="{78676BAC-3127-4433-889C-C7B2DAAD85B5}" destId="{2F182151-9741-483E-A7DE-F7F60D5DFCE0}" srcOrd="10" destOrd="0" presId="urn:microsoft.com/office/officeart/2005/8/layout/hChevron3"/>
    <dgm:cxn modelId="{D559ABE7-B4B1-4B68-8EB6-B97FF5ED7311}" type="presParOf" srcId="{78676BAC-3127-4433-889C-C7B2DAAD85B5}" destId="{DB9B4D9F-795A-4ADF-AC8F-AA18D0ADCFA3}" srcOrd="11" destOrd="0" presId="urn:microsoft.com/office/officeart/2005/8/layout/hChevron3"/>
    <dgm:cxn modelId="{42CEE5A4-A02F-4066-B62A-F33C4E6D4B43}" type="presParOf" srcId="{78676BAC-3127-4433-889C-C7B2DAAD85B5}" destId="{65118167-DCFA-4810-A0B1-0E423DDA5E8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E1F4BD1-24E3-4719-9443-A10DD238DC4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603BC6-5661-4A4D-AC7B-8C4AA720C7BB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10,127 Instances</a:t>
          </a:r>
          <a:endParaRPr lang="en-US"/>
        </a:p>
      </dgm:t>
    </dgm:pt>
    <dgm:pt modelId="{58836549-EC79-4428-8EC1-425425278D35}" type="parTrans" cxnId="{9B6151B2-F11D-428A-A4FB-E97180EDF2A8}">
      <dgm:prSet/>
      <dgm:spPr/>
      <dgm:t>
        <a:bodyPr/>
        <a:lstStyle/>
        <a:p>
          <a:endParaRPr lang="en-US"/>
        </a:p>
      </dgm:t>
    </dgm:pt>
    <dgm:pt modelId="{41B56D44-A925-44EB-9FB7-2E2AD11939B1}" type="sibTrans" cxnId="{9B6151B2-F11D-428A-A4FB-E97180EDF2A8}">
      <dgm:prSet/>
      <dgm:spPr/>
      <dgm:t>
        <a:bodyPr/>
        <a:lstStyle/>
        <a:p>
          <a:endParaRPr lang="en-US"/>
        </a:p>
      </dgm:t>
    </dgm:pt>
    <dgm:pt modelId="{FE9E622C-F468-4EEE-B846-B60631B6AB30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21 Features</a:t>
          </a:r>
          <a:endParaRPr lang="en-US"/>
        </a:p>
      </dgm:t>
    </dgm:pt>
    <dgm:pt modelId="{4D9B1241-D1BF-4266-9DC9-7C0F218FA0E5}" type="parTrans" cxnId="{7721F5D4-392E-4D0E-9E28-74C486EBBDE2}">
      <dgm:prSet/>
      <dgm:spPr/>
      <dgm:t>
        <a:bodyPr/>
        <a:lstStyle/>
        <a:p>
          <a:endParaRPr lang="en-US"/>
        </a:p>
      </dgm:t>
    </dgm:pt>
    <dgm:pt modelId="{1D5C23CE-F340-4E43-B445-ECC75BA1D503}" type="sibTrans" cxnId="{7721F5D4-392E-4D0E-9E28-74C486EBBDE2}">
      <dgm:prSet/>
      <dgm:spPr/>
      <dgm:t>
        <a:bodyPr/>
        <a:lstStyle/>
        <a:p>
          <a:endParaRPr lang="en-US"/>
        </a:p>
      </dgm:t>
    </dgm:pt>
    <dgm:pt modelId="{59A32B97-51AB-41EF-9624-757569FE32E2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6 Categoric Variables</a:t>
          </a:r>
          <a:endParaRPr lang="en-US"/>
        </a:p>
      </dgm:t>
    </dgm:pt>
    <dgm:pt modelId="{6D8604AA-AA9A-4C99-97E2-AC86F8351E15}" type="parTrans" cxnId="{D4D4D2D8-FBE5-4B72-98DD-FE18A29B4142}">
      <dgm:prSet/>
      <dgm:spPr/>
      <dgm:t>
        <a:bodyPr/>
        <a:lstStyle/>
        <a:p>
          <a:endParaRPr lang="en-US"/>
        </a:p>
      </dgm:t>
    </dgm:pt>
    <dgm:pt modelId="{36DB2209-6581-44CC-913E-F4A3AC27E913}" type="sibTrans" cxnId="{D4D4D2D8-FBE5-4B72-98DD-FE18A29B4142}">
      <dgm:prSet/>
      <dgm:spPr/>
      <dgm:t>
        <a:bodyPr/>
        <a:lstStyle/>
        <a:p>
          <a:endParaRPr lang="en-US"/>
        </a:p>
      </dgm:t>
    </dgm:pt>
    <dgm:pt modelId="{CA098EA1-D773-42C8-887C-C31E9C753FA2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14 Numeric Variables</a:t>
          </a:r>
        </a:p>
      </dgm:t>
    </dgm:pt>
    <dgm:pt modelId="{62CE08E1-E2F0-4CF7-8953-8B487FB7EA33}" type="parTrans" cxnId="{5FA61ACB-4BA8-43BD-827D-E088D5231A2A}">
      <dgm:prSet/>
      <dgm:spPr/>
      <dgm:t>
        <a:bodyPr/>
        <a:lstStyle/>
        <a:p>
          <a:endParaRPr lang="en-US"/>
        </a:p>
      </dgm:t>
    </dgm:pt>
    <dgm:pt modelId="{B9B1E3B2-E3D0-4062-A4BD-3D30377FAA4C}" type="sibTrans" cxnId="{5FA61ACB-4BA8-43BD-827D-E088D5231A2A}">
      <dgm:prSet/>
      <dgm:spPr/>
      <dgm:t>
        <a:bodyPr/>
        <a:lstStyle/>
        <a:p>
          <a:endParaRPr lang="en-US"/>
        </a:p>
      </dgm:t>
    </dgm:pt>
    <dgm:pt modelId="{2783A415-B796-479E-BD01-9C2442DA1CAD}" type="pres">
      <dgm:prSet presAssocID="{3E1F4BD1-24E3-4719-9443-A10DD238DC4B}" presName="linearFlow" presStyleCnt="0">
        <dgm:presLayoutVars>
          <dgm:dir/>
          <dgm:resizeHandles val="exact"/>
        </dgm:presLayoutVars>
      </dgm:prSet>
      <dgm:spPr/>
    </dgm:pt>
    <dgm:pt modelId="{E321877D-FAE2-4C58-B0E5-55296138584E}" type="pres">
      <dgm:prSet presAssocID="{6A603BC6-5661-4A4D-AC7B-8C4AA720C7BB}" presName="composite" presStyleCnt="0"/>
      <dgm:spPr/>
    </dgm:pt>
    <dgm:pt modelId="{36F20603-BC1F-4470-9414-F87F4CE43333}" type="pres">
      <dgm:prSet presAssocID="{6A603BC6-5661-4A4D-AC7B-8C4AA720C7BB}" presName="imgShp" presStyleLbl="fgImgPlace1" presStyleIdx="0" presStyleCnt="4"/>
      <dgm:spPr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t="-2000" b="-2000"/>
          </a:stretch>
        </a:blipFill>
      </dgm:spPr>
    </dgm:pt>
    <dgm:pt modelId="{B932E6A4-D494-4319-AFE7-D0AC2CC46489}" type="pres">
      <dgm:prSet presAssocID="{6A603BC6-5661-4A4D-AC7B-8C4AA720C7BB}" presName="txShp" presStyleLbl="node1" presStyleIdx="0" presStyleCnt="4">
        <dgm:presLayoutVars>
          <dgm:bulletEnabled val="1"/>
        </dgm:presLayoutVars>
      </dgm:prSet>
      <dgm:spPr/>
    </dgm:pt>
    <dgm:pt modelId="{C19D8151-BBF6-4A06-9EA8-D6376FB4E9E8}" type="pres">
      <dgm:prSet presAssocID="{41B56D44-A925-44EB-9FB7-2E2AD11939B1}" presName="spacing" presStyleCnt="0"/>
      <dgm:spPr/>
    </dgm:pt>
    <dgm:pt modelId="{1891D0B8-2BAB-4813-AA90-5E54B862BF6B}" type="pres">
      <dgm:prSet presAssocID="{FE9E622C-F468-4EEE-B846-B60631B6AB30}" presName="composite" presStyleCnt="0"/>
      <dgm:spPr/>
    </dgm:pt>
    <dgm:pt modelId="{E39A4007-AC4F-4A28-8BE8-D27870F40EF2}" type="pres">
      <dgm:prSet presAssocID="{FE9E622C-F468-4EEE-B846-B60631B6AB30}" presName="imgShp" presStyleLbl="fgImgPlace1" presStyleIdx="1" presStyleCnt="4"/>
      <dgm:spPr>
        <a:solidFill>
          <a:srgbClr val="4166A9"/>
        </a:solidFill>
      </dgm:spPr>
    </dgm:pt>
    <dgm:pt modelId="{4FD15FEC-214E-4B38-B649-E7FADA265246}" type="pres">
      <dgm:prSet presAssocID="{FE9E622C-F468-4EEE-B846-B60631B6AB30}" presName="txShp" presStyleLbl="node1" presStyleIdx="1" presStyleCnt="4">
        <dgm:presLayoutVars>
          <dgm:bulletEnabled val="1"/>
        </dgm:presLayoutVars>
      </dgm:prSet>
      <dgm:spPr/>
    </dgm:pt>
    <dgm:pt modelId="{5122EA4B-EE66-43ED-BCCF-6EA7E02C2826}" type="pres">
      <dgm:prSet presAssocID="{1D5C23CE-F340-4E43-B445-ECC75BA1D503}" presName="spacing" presStyleCnt="0"/>
      <dgm:spPr/>
    </dgm:pt>
    <dgm:pt modelId="{D8310A27-491E-487B-A226-7F6E0B40A142}" type="pres">
      <dgm:prSet presAssocID="{59A32B97-51AB-41EF-9624-757569FE32E2}" presName="composite" presStyleCnt="0"/>
      <dgm:spPr/>
    </dgm:pt>
    <dgm:pt modelId="{026FDC48-E9CB-434F-AFC4-C7F299CB2F52}" type="pres">
      <dgm:prSet presAssocID="{59A32B97-51AB-41EF-9624-757569FE32E2}" presName="imgShp" presStyleLbl="fgImgPlace1" presStyleIdx="2" presStyleCnt="4"/>
      <dgm:spPr>
        <a:solidFill>
          <a:srgbClr val="4166A9"/>
        </a:solidFill>
      </dgm:spPr>
    </dgm:pt>
    <dgm:pt modelId="{11DCC2AE-0421-46AD-8F59-DEC4BABF559B}" type="pres">
      <dgm:prSet presAssocID="{59A32B97-51AB-41EF-9624-757569FE32E2}" presName="txShp" presStyleLbl="node1" presStyleIdx="2" presStyleCnt="4">
        <dgm:presLayoutVars>
          <dgm:bulletEnabled val="1"/>
        </dgm:presLayoutVars>
      </dgm:prSet>
      <dgm:spPr/>
    </dgm:pt>
    <dgm:pt modelId="{E8CF8E7B-362B-4DFA-A159-39F55203A8AF}" type="pres">
      <dgm:prSet presAssocID="{36DB2209-6581-44CC-913E-F4A3AC27E913}" presName="spacing" presStyleCnt="0"/>
      <dgm:spPr/>
    </dgm:pt>
    <dgm:pt modelId="{1E041AAA-C52B-40C1-81D5-7A5DC9F5B668}" type="pres">
      <dgm:prSet presAssocID="{CA098EA1-D773-42C8-887C-C31E9C753FA2}" presName="composite" presStyleCnt="0"/>
      <dgm:spPr/>
    </dgm:pt>
    <dgm:pt modelId="{DEFACDEF-E9A7-405F-B435-959B644024E7}" type="pres">
      <dgm:prSet presAssocID="{CA098EA1-D773-42C8-887C-C31E9C753FA2}" presName="imgShp" presStyleLbl="fgImgPlace1" presStyleIdx="3" presStyleCnt="4"/>
      <dgm:spPr>
        <a:solidFill>
          <a:srgbClr val="4166A9"/>
        </a:solidFill>
      </dgm:spPr>
    </dgm:pt>
    <dgm:pt modelId="{87C9DA4E-B448-4E28-8F3B-392C512F4530}" type="pres">
      <dgm:prSet presAssocID="{CA098EA1-D773-42C8-887C-C31E9C753FA2}" presName="txShp" presStyleLbl="node1" presStyleIdx="3" presStyleCnt="4">
        <dgm:presLayoutVars>
          <dgm:bulletEnabled val="1"/>
        </dgm:presLayoutVars>
      </dgm:prSet>
      <dgm:spPr/>
    </dgm:pt>
  </dgm:ptLst>
  <dgm:cxnLst>
    <dgm:cxn modelId="{9680FC75-E31E-4BEC-88DB-0238F32FFC79}" type="presOf" srcId="{FE9E622C-F468-4EEE-B846-B60631B6AB30}" destId="{4FD15FEC-214E-4B38-B649-E7FADA265246}" srcOrd="0" destOrd="0" presId="urn:microsoft.com/office/officeart/2005/8/layout/vList3"/>
    <dgm:cxn modelId="{DA379584-CE1F-4C92-ABAE-93AE325CC0E4}" type="presOf" srcId="{59A32B97-51AB-41EF-9624-757569FE32E2}" destId="{11DCC2AE-0421-46AD-8F59-DEC4BABF559B}" srcOrd="0" destOrd="0" presId="urn:microsoft.com/office/officeart/2005/8/layout/vList3"/>
    <dgm:cxn modelId="{7C418D89-909B-44B8-B4D3-04BE10D26DE7}" type="presOf" srcId="{3E1F4BD1-24E3-4719-9443-A10DD238DC4B}" destId="{2783A415-B796-479E-BD01-9C2442DA1CAD}" srcOrd="0" destOrd="0" presId="urn:microsoft.com/office/officeart/2005/8/layout/vList3"/>
    <dgm:cxn modelId="{9B6151B2-F11D-428A-A4FB-E97180EDF2A8}" srcId="{3E1F4BD1-24E3-4719-9443-A10DD238DC4B}" destId="{6A603BC6-5661-4A4D-AC7B-8C4AA720C7BB}" srcOrd="0" destOrd="0" parTransId="{58836549-EC79-4428-8EC1-425425278D35}" sibTransId="{41B56D44-A925-44EB-9FB7-2E2AD11939B1}"/>
    <dgm:cxn modelId="{1FA31ABC-1340-4FDC-A655-2C5A75B995C4}" type="presOf" srcId="{6A603BC6-5661-4A4D-AC7B-8C4AA720C7BB}" destId="{B932E6A4-D494-4319-AFE7-D0AC2CC46489}" srcOrd="0" destOrd="0" presId="urn:microsoft.com/office/officeart/2005/8/layout/vList3"/>
    <dgm:cxn modelId="{5FA61ACB-4BA8-43BD-827D-E088D5231A2A}" srcId="{3E1F4BD1-24E3-4719-9443-A10DD238DC4B}" destId="{CA098EA1-D773-42C8-887C-C31E9C753FA2}" srcOrd="3" destOrd="0" parTransId="{62CE08E1-E2F0-4CF7-8953-8B487FB7EA33}" sibTransId="{B9B1E3B2-E3D0-4062-A4BD-3D30377FAA4C}"/>
    <dgm:cxn modelId="{7721F5D4-392E-4D0E-9E28-74C486EBBDE2}" srcId="{3E1F4BD1-24E3-4719-9443-A10DD238DC4B}" destId="{FE9E622C-F468-4EEE-B846-B60631B6AB30}" srcOrd="1" destOrd="0" parTransId="{4D9B1241-D1BF-4266-9DC9-7C0F218FA0E5}" sibTransId="{1D5C23CE-F340-4E43-B445-ECC75BA1D503}"/>
    <dgm:cxn modelId="{D4D4D2D8-FBE5-4B72-98DD-FE18A29B4142}" srcId="{3E1F4BD1-24E3-4719-9443-A10DD238DC4B}" destId="{59A32B97-51AB-41EF-9624-757569FE32E2}" srcOrd="2" destOrd="0" parTransId="{6D8604AA-AA9A-4C99-97E2-AC86F8351E15}" sibTransId="{36DB2209-6581-44CC-913E-F4A3AC27E913}"/>
    <dgm:cxn modelId="{6AED50F7-DEB8-40BE-840A-022A071D81AE}" type="presOf" srcId="{CA098EA1-D773-42C8-887C-C31E9C753FA2}" destId="{87C9DA4E-B448-4E28-8F3B-392C512F4530}" srcOrd="0" destOrd="0" presId="urn:microsoft.com/office/officeart/2005/8/layout/vList3"/>
    <dgm:cxn modelId="{F4AD1C47-7AB6-43F7-918D-26290E69C576}" type="presParOf" srcId="{2783A415-B796-479E-BD01-9C2442DA1CAD}" destId="{E321877D-FAE2-4C58-B0E5-55296138584E}" srcOrd="0" destOrd="0" presId="urn:microsoft.com/office/officeart/2005/8/layout/vList3"/>
    <dgm:cxn modelId="{60CC27C3-2DD2-46C0-8D7E-F3F3B2769F6A}" type="presParOf" srcId="{E321877D-FAE2-4C58-B0E5-55296138584E}" destId="{36F20603-BC1F-4470-9414-F87F4CE43333}" srcOrd="0" destOrd="0" presId="urn:microsoft.com/office/officeart/2005/8/layout/vList3"/>
    <dgm:cxn modelId="{CD8E1C1A-7AD7-4093-AE9B-3026A833E8C0}" type="presParOf" srcId="{E321877D-FAE2-4C58-B0E5-55296138584E}" destId="{B932E6A4-D494-4319-AFE7-D0AC2CC46489}" srcOrd="1" destOrd="0" presId="urn:microsoft.com/office/officeart/2005/8/layout/vList3"/>
    <dgm:cxn modelId="{19D42D1E-C5BD-48F0-9427-624B8D4D3AEA}" type="presParOf" srcId="{2783A415-B796-479E-BD01-9C2442DA1CAD}" destId="{C19D8151-BBF6-4A06-9EA8-D6376FB4E9E8}" srcOrd="1" destOrd="0" presId="urn:microsoft.com/office/officeart/2005/8/layout/vList3"/>
    <dgm:cxn modelId="{3341383F-F8FA-4CDC-B402-D6E013BC5D14}" type="presParOf" srcId="{2783A415-B796-479E-BD01-9C2442DA1CAD}" destId="{1891D0B8-2BAB-4813-AA90-5E54B862BF6B}" srcOrd="2" destOrd="0" presId="urn:microsoft.com/office/officeart/2005/8/layout/vList3"/>
    <dgm:cxn modelId="{8F2B720D-A6E4-4E41-B405-38DBD2A50B4F}" type="presParOf" srcId="{1891D0B8-2BAB-4813-AA90-5E54B862BF6B}" destId="{E39A4007-AC4F-4A28-8BE8-D27870F40EF2}" srcOrd="0" destOrd="0" presId="urn:microsoft.com/office/officeart/2005/8/layout/vList3"/>
    <dgm:cxn modelId="{3517F507-08AD-42E5-8FBE-48666750FC08}" type="presParOf" srcId="{1891D0B8-2BAB-4813-AA90-5E54B862BF6B}" destId="{4FD15FEC-214E-4B38-B649-E7FADA265246}" srcOrd="1" destOrd="0" presId="urn:microsoft.com/office/officeart/2005/8/layout/vList3"/>
    <dgm:cxn modelId="{0365134E-BAED-4478-850F-77D7A9D16CFC}" type="presParOf" srcId="{2783A415-B796-479E-BD01-9C2442DA1CAD}" destId="{5122EA4B-EE66-43ED-BCCF-6EA7E02C2826}" srcOrd="3" destOrd="0" presId="urn:microsoft.com/office/officeart/2005/8/layout/vList3"/>
    <dgm:cxn modelId="{4C7A361E-45D0-44F1-B17A-7BBD0D368197}" type="presParOf" srcId="{2783A415-B796-479E-BD01-9C2442DA1CAD}" destId="{D8310A27-491E-487B-A226-7F6E0B40A142}" srcOrd="4" destOrd="0" presId="urn:microsoft.com/office/officeart/2005/8/layout/vList3"/>
    <dgm:cxn modelId="{0A073B0B-C8C1-437A-8E7E-998E21BE9932}" type="presParOf" srcId="{D8310A27-491E-487B-A226-7F6E0B40A142}" destId="{026FDC48-E9CB-434F-AFC4-C7F299CB2F52}" srcOrd="0" destOrd="0" presId="urn:microsoft.com/office/officeart/2005/8/layout/vList3"/>
    <dgm:cxn modelId="{8758D4E9-9545-4A31-91BF-7E5D1C1C4A69}" type="presParOf" srcId="{D8310A27-491E-487B-A226-7F6E0B40A142}" destId="{11DCC2AE-0421-46AD-8F59-DEC4BABF559B}" srcOrd="1" destOrd="0" presId="urn:microsoft.com/office/officeart/2005/8/layout/vList3"/>
    <dgm:cxn modelId="{ABAAC80D-7DA6-421C-84A0-AAC05367A340}" type="presParOf" srcId="{2783A415-B796-479E-BD01-9C2442DA1CAD}" destId="{E8CF8E7B-362B-4DFA-A159-39F55203A8AF}" srcOrd="5" destOrd="0" presId="urn:microsoft.com/office/officeart/2005/8/layout/vList3"/>
    <dgm:cxn modelId="{D635AEA4-B8F8-4E49-800A-92AF7E7A16CF}" type="presParOf" srcId="{2783A415-B796-479E-BD01-9C2442DA1CAD}" destId="{1E041AAA-C52B-40C1-81D5-7A5DC9F5B668}" srcOrd="6" destOrd="0" presId="urn:microsoft.com/office/officeart/2005/8/layout/vList3"/>
    <dgm:cxn modelId="{07266011-86EE-4AB4-9CD6-6FD6139BF9A7}" type="presParOf" srcId="{1E041AAA-C52B-40C1-81D5-7A5DC9F5B668}" destId="{DEFACDEF-E9A7-405F-B435-959B644024E7}" srcOrd="0" destOrd="0" presId="urn:microsoft.com/office/officeart/2005/8/layout/vList3"/>
    <dgm:cxn modelId="{9847E2C1-F70B-4EB4-A8E5-C7DEFA054D63}" type="presParOf" srcId="{1E041AAA-C52B-40C1-81D5-7A5DC9F5B668}" destId="{87C9DA4E-B448-4E28-8F3B-392C512F453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CA849B-F0C8-473D-8F15-F99EE69032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74A6E1E-3BBB-49F1-85D8-8F3AE8A8D72E}">
      <dgm:prSet phldrT="[Text]" phldr="0"/>
      <dgm:spPr/>
      <dgm:t>
        <a:bodyPr/>
        <a:lstStyle/>
        <a:p>
          <a:r>
            <a:rPr lang="en-US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>
            <a:solidFill>
              <a:schemeClr val="accent5"/>
            </a:solidFill>
          </a:endParaRPr>
        </a:p>
      </dgm:t>
    </dgm:pt>
    <dgm:pt modelId="{B4BBCA67-B81D-40F8-B6C4-30A45FF84584}" type="parTrans" cxnId="{9ABD3A9F-351F-4CCA-9A01-08E1B73B0F3D}">
      <dgm:prSet/>
      <dgm:spPr/>
      <dgm:t>
        <a:bodyPr/>
        <a:lstStyle/>
        <a:p>
          <a:endParaRPr lang="en-US"/>
        </a:p>
      </dgm:t>
    </dgm:pt>
    <dgm:pt modelId="{EC94E579-99DD-417B-9FE9-D6D8E1898705}" type="sibTrans" cxnId="{9ABD3A9F-351F-4CCA-9A01-08E1B73B0F3D}">
      <dgm:prSet/>
      <dgm:spPr/>
      <dgm:t>
        <a:bodyPr/>
        <a:lstStyle/>
        <a:p>
          <a:endParaRPr lang="en-US"/>
        </a:p>
      </dgm:t>
    </dgm:pt>
    <dgm:pt modelId="{1EFF9727-3E9C-4EA1-BB4D-6674218FD4A2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>
            <a:solidFill>
              <a:schemeClr val="accent5"/>
            </a:solidFill>
          </a:endParaRPr>
        </a:p>
      </dgm:t>
    </dgm:pt>
    <dgm:pt modelId="{8CF6E167-F820-4B43-B9E9-2CB0AE84730B}" type="parTrans" cxnId="{F5F93957-55A4-4CFE-9033-A432359EB32B}">
      <dgm:prSet/>
      <dgm:spPr/>
      <dgm:t>
        <a:bodyPr/>
        <a:lstStyle/>
        <a:p>
          <a:endParaRPr lang="en-US"/>
        </a:p>
      </dgm:t>
    </dgm:pt>
    <dgm:pt modelId="{A3ECAECB-D587-4827-B6C8-343B3488AF40}" type="sibTrans" cxnId="{F5F93957-55A4-4CFE-9033-A432359EB32B}">
      <dgm:prSet/>
      <dgm:spPr/>
      <dgm:t>
        <a:bodyPr/>
        <a:lstStyle/>
        <a:p>
          <a:endParaRPr lang="en-US"/>
        </a:p>
      </dgm:t>
    </dgm:pt>
    <dgm:pt modelId="{2FB4ACAE-C536-466D-B45A-D4C096985167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>
            <a:solidFill>
              <a:schemeClr val="accent5"/>
            </a:solidFill>
          </a:endParaRPr>
        </a:p>
      </dgm:t>
    </dgm:pt>
    <dgm:pt modelId="{737F54A7-2758-460A-BAF7-0997F635EF57}" type="parTrans" cxnId="{75463F93-D525-4D8E-8077-E593CFB2AB3D}">
      <dgm:prSet/>
      <dgm:spPr/>
      <dgm:t>
        <a:bodyPr/>
        <a:lstStyle/>
        <a:p>
          <a:endParaRPr lang="en-US"/>
        </a:p>
      </dgm:t>
    </dgm:pt>
    <dgm:pt modelId="{67C1E877-B097-459B-8B5C-B86E5082AA79}" type="sibTrans" cxnId="{75463F93-D525-4D8E-8077-E593CFB2AB3D}">
      <dgm:prSet/>
      <dgm:spPr/>
      <dgm:t>
        <a:bodyPr/>
        <a:lstStyle/>
        <a:p>
          <a:endParaRPr lang="en-US"/>
        </a:p>
      </dgm:t>
    </dgm:pt>
    <dgm:pt modelId="{29582EBB-1B2A-4095-B3F3-19770784E589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Calibri Light" panose="020F0302020204030204"/>
            </a:rPr>
            <a:t>Data Description and Preparation</a:t>
          </a:r>
        </a:p>
      </dgm:t>
    </dgm:pt>
    <dgm:pt modelId="{759BFF90-DE06-4DD2-9882-4FCAB9468A83}" type="parTrans" cxnId="{0B2CD317-F05F-48E7-B8FF-2DBC081BAF18}">
      <dgm:prSet/>
      <dgm:spPr/>
      <dgm:t>
        <a:bodyPr/>
        <a:lstStyle/>
        <a:p>
          <a:endParaRPr lang="en-US"/>
        </a:p>
      </dgm:t>
    </dgm:pt>
    <dgm:pt modelId="{49FAC7C1-200C-44B7-A1B5-B4936E3E4706}" type="sibTrans" cxnId="{0B2CD317-F05F-48E7-B8FF-2DBC081BAF18}">
      <dgm:prSet/>
      <dgm:spPr/>
      <dgm:t>
        <a:bodyPr/>
        <a:lstStyle/>
        <a:p>
          <a:endParaRPr lang="en-US"/>
        </a:p>
      </dgm:t>
    </dgm:pt>
    <dgm:pt modelId="{F43222F7-D86E-4224-B4E0-48037302F0C7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gm:t>
    </dgm:pt>
    <dgm:pt modelId="{65AE0298-B057-436E-ADBE-FEC995337391}" type="parTrans" cxnId="{F85D089E-1464-4D67-90B1-78D09D8CED0D}">
      <dgm:prSet/>
      <dgm:spPr/>
      <dgm:t>
        <a:bodyPr/>
        <a:lstStyle/>
        <a:p>
          <a:endParaRPr lang="en-US"/>
        </a:p>
      </dgm:t>
    </dgm:pt>
    <dgm:pt modelId="{51DE4920-B743-465B-B792-AFA98504FACD}" type="sibTrans" cxnId="{F85D089E-1464-4D67-90B1-78D09D8CED0D}">
      <dgm:prSet/>
      <dgm:spPr/>
      <dgm:t>
        <a:bodyPr/>
        <a:lstStyle/>
        <a:p>
          <a:endParaRPr lang="en-US"/>
        </a:p>
      </dgm:t>
    </dgm:pt>
    <dgm:pt modelId="{B7E5E718-A885-4EE4-A5D2-8898D4725CF5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gm:t>
    </dgm:pt>
    <dgm:pt modelId="{EDA471C9-D1E6-492C-9EED-2CEBD40BB667}" type="parTrans" cxnId="{5C78B0AC-F219-4B6C-890E-07F4759DC7B9}">
      <dgm:prSet/>
      <dgm:spPr/>
      <dgm:t>
        <a:bodyPr/>
        <a:lstStyle/>
        <a:p>
          <a:endParaRPr lang="en-US"/>
        </a:p>
      </dgm:t>
    </dgm:pt>
    <dgm:pt modelId="{7D3B35E7-AE92-4393-B7AE-6D11AEBB0BAC}" type="sibTrans" cxnId="{5C78B0AC-F219-4B6C-890E-07F4759DC7B9}">
      <dgm:prSet/>
      <dgm:spPr/>
      <dgm:t>
        <a:bodyPr/>
        <a:lstStyle/>
        <a:p>
          <a:endParaRPr lang="en-US"/>
        </a:p>
      </dgm:t>
    </dgm:pt>
    <dgm:pt modelId="{CD341F00-9FD4-4718-8503-22C803FFBA41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gm:t>
    </dgm:pt>
    <dgm:pt modelId="{507ECF6A-C84A-49B0-9E68-A741569547D4}" type="parTrans" cxnId="{9FCEA17A-B2CF-4331-B4AB-2C54C0B7E880}">
      <dgm:prSet/>
      <dgm:spPr/>
      <dgm:t>
        <a:bodyPr/>
        <a:lstStyle/>
        <a:p>
          <a:endParaRPr lang="en-US"/>
        </a:p>
      </dgm:t>
    </dgm:pt>
    <dgm:pt modelId="{BBFED70A-3FAF-4DCA-BD58-4DCD835CA9AE}" type="sibTrans" cxnId="{9FCEA17A-B2CF-4331-B4AB-2C54C0B7E880}">
      <dgm:prSet/>
      <dgm:spPr/>
      <dgm:t>
        <a:bodyPr/>
        <a:lstStyle/>
        <a:p>
          <a:endParaRPr lang="en-US"/>
        </a:p>
      </dgm:t>
    </dgm:pt>
    <dgm:pt modelId="{78676BAC-3127-4433-889C-C7B2DAAD85B5}" type="pres">
      <dgm:prSet presAssocID="{A6CA849B-F0C8-473D-8F15-F99EE690321D}" presName="Name0" presStyleCnt="0">
        <dgm:presLayoutVars>
          <dgm:dir/>
          <dgm:resizeHandles val="exact"/>
        </dgm:presLayoutVars>
      </dgm:prSet>
      <dgm:spPr/>
    </dgm:pt>
    <dgm:pt modelId="{B3356EAA-3458-4816-8763-EE692F64CA87}" type="pres">
      <dgm:prSet presAssocID="{D74A6E1E-3BBB-49F1-85D8-8F3AE8A8D72E}" presName="parTxOnly" presStyleLbl="node1" presStyleIdx="0" presStyleCnt="7">
        <dgm:presLayoutVars>
          <dgm:bulletEnabled val="1"/>
        </dgm:presLayoutVars>
      </dgm:prSet>
      <dgm:spPr/>
    </dgm:pt>
    <dgm:pt modelId="{C0949288-2040-4D9C-9FAD-D024E000B48F}" type="pres">
      <dgm:prSet presAssocID="{EC94E579-99DD-417B-9FE9-D6D8E1898705}" presName="parSpace" presStyleCnt="0"/>
      <dgm:spPr/>
    </dgm:pt>
    <dgm:pt modelId="{E367F544-5EAC-47EA-B993-353C1F241AD7}" type="pres">
      <dgm:prSet presAssocID="{1EFF9727-3E9C-4EA1-BB4D-6674218FD4A2}" presName="parTxOnly" presStyleLbl="node1" presStyleIdx="1" presStyleCnt="7">
        <dgm:presLayoutVars>
          <dgm:bulletEnabled val="1"/>
        </dgm:presLayoutVars>
      </dgm:prSet>
      <dgm:spPr/>
    </dgm:pt>
    <dgm:pt modelId="{09DFFB40-A407-47B4-A031-C8F3B909F27E}" type="pres">
      <dgm:prSet presAssocID="{A3ECAECB-D587-4827-B6C8-343B3488AF40}" presName="parSpace" presStyleCnt="0"/>
      <dgm:spPr/>
    </dgm:pt>
    <dgm:pt modelId="{665937E8-2D2B-4928-9845-2CF4DF224A80}" type="pres">
      <dgm:prSet presAssocID="{2FB4ACAE-C536-466D-B45A-D4C096985167}" presName="parTxOnly" presStyleLbl="node1" presStyleIdx="2" presStyleCnt="7">
        <dgm:presLayoutVars>
          <dgm:bulletEnabled val="1"/>
        </dgm:presLayoutVars>
      </dgm:prSet>
      <dgm:spPr/>
    </dgm:pt>
    <dgm:pt modelId="{D1008DB6-1442-40A9-A466-9AD791B8E06B}" type="pres">
      <dgm:prSet presAssocID="{67C1E877-B097-459B-8B5C-B86E5082AA79}" presName="parSpace" presStyleCnt="0"/>
      <dgm:spPr/>
    </dgm:pt>
    <dgm:pt modelId="{30595FA7-C72C-4CD2-9C0E-CDDCA6F621C7}" type="pres">
      <dgm:prSet presAssocID="{29582EBB-1B2A-4095-B3F3-19770784E589}" presName="parTxOnly" presStyleLbl="node1" presStyleIdx="3" presStyleCnt="7">
        <dgm:presLayoutVars>
          <dgm:bulletEnabled val="1"/>
        </dgm:presLayoutVars>
      </dgm:prSet>
      <dgm:spPr/>
    </dgm:pt>
    <dgm:pt modelId="{1D9EF497-E82A-4218-ADA2-1C5FD6310770}" type="pres">
      <dgm:prSet presAssocID="{49FAC7C1-200C-44B7-A1B5-B4936E3E4706}" presName="parSpace" presStyleCnt="0"/>
      <dgm:spPr/>
    </dgm:pt>
    <dgm:pt modelId="{0AFDC82F-31E7-4B28-AB1E-FB63B27397B3}" type="pres">
      <dgm:prSet presAssocID="{F43222F7-D86E-4224-B4E0-48037302F0C7}" presName="parTxOnly" presStyleLbl="node1" presStyleIdx="4" presStyleCnt="7">
        <dgm:presLayoutVars>
          <dgm:bulletEnabled val="1"/>
        </dgm:presLayoutVars>
      </dgm:prSet>
      <dgm:spPr/>
    </dgm:pt>
    <dgm:pt modelId="{6811DD6E-25B1-4C7D-98DA-65C044006667}" type="pres">
      <dgm:prSet presAssocID="{51DE4920-B743-465B-B792-AFA98504FACD}" presName="parSpace" presStyleCnt="0"/>
      <dgm:spPr/>
    </dgm:pt>
    <dgm:pt modelId="{2F182151-9741-483E-A7DE-F7F60D5DFCE0}" type="pres">
      <dgm:prSet presAssocID="{B7E5E718-A885-4EE4-A5D2-8898D4725CF5}" presName="parTxOnly" presStyleLbl="node1" presStyleIdx="5" presStyleCnt="7">
        <dgm:presLayoutVars>
          <dgm:bulletEnabled val="1"/>
        </dgm:presLayoutVars>
      </dgm:prSet>
      <dgm:spPr/>
    </dgm:pt>
    <dgm:pt modelId="{DB9B4D9F-795A-4ADF-AC8F-AA18D0ADCFA3}" type="pres">
      <dgm:prSet presAssocID="{7D3B35E7-AE92-4393-B7AE-6D11AEBB0BAC}" presName="parSpace" presStyleCnt="0"/>
      <dgm:spPr/>
    </dgm:pt>
    <dgm:pt modelId="{65118167-DCFA-4810-A0B1-0E423DDA5E8C}" type="pres">
      <dgm:prSet presAssocID="{CD341F00-9FD4-4718-8503-22C803FFBA41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0B2CD317-F05F-48E7-B8FF-2DBC081BAF18}" srcId="{A6CA849B-F0C8-473D-8F15-F99EE690321D}" destId="{29582EBB-1B2A-4095-B3F3-19770784E589}" srcOrd="3" destOrd="0" parTransId="{759BFF90-DE06-4DD2-9882-4FCAB9468A83}" sibTransId="{49FAC7C1-200C-44B7-A1B5-B4936E3E4706}"/>
    <dgm:cxn modelId="{E3A16A31-99ED-446A-BBAF-0752FD8DA95B}" type="presOf" srcId="{A6CA849B-F0C8-473D-8F15-F99EE690321D}" destId="{78676BAC-3127-4433-889C-C7B2DAAD85B5}" srcOrd="0" destOrd="0" presId="urn:microsoft.com/office/officeart/2005/8/layout/hChevron3"/>
    <dgm:cxn modelId="{DB35743A-CDD6-41CA-A404-41208D23EBAE}" type="presOf" srcId="{D74A6E1E-3BBB-49F1-85D8-8F3AE8A8D72E}" destId="{B3356EAA-3458-4816-8763-EE692F64CA87}" srcOrd="0" destOrd="0" presId="urn:microsoft.com/office/officeart/2005/8/layout/hChevron3"/>
    <dgm:cxn modelId="{81C4AB3B-A173-42FE-9C58-611B9544F597}" type="presOf" srcId="{F43222F7-D86E-4224-B4E0-48037302F0C7}" destId="{0AFDC82F-31E7-4B28-AB1E-FB63B27397B3}" srcOrd="0" destOrd="0" presId="urn:microsoft.com/office/officeart/2005/8/layout/hChevron3"/>
    <dgm:cxn modelId="{68E54A54-C6DC-4C08-9904-363F3983AFBE}" type="presOf" srcId="{29582EBB-1B2A-4095-B3F3-19770784E589}" destId="{30595FA7-C72C-4CD2-9C0E-CDDCA6F621C7}" srcOrd="0" destOrd="0" presId="urn:microsoft.com/office/officeart/2005/8/layout/hChevron3"/>
    <dgm:cxn modelId="{F5F93957-55A4-4CFE-9033-A432359EB32B}" srcId="{A6CA849B-F0C8-473D-8F15-F99EE690321D}" destId="{1EFF9727-3E9C-4EA1-BB4D-6674218FD4A2}" srcOrd="1" destOrd="0" parTransId="{8CF6E167-F820-4B43-B9E9-2CB0AE84730B}" sibTransId="{A3ECAECB-D587-4827-B6C8-343B3488AF40}"/>
    <dgm:cxn modelId="{2F65AA5D-8AE3-4E22-B422-0C9A2B9B724C}" type="presOf" srcId="{2FB4ACAE-C536-466D-B45A-D4C096985167}" destId="{665937E8-2D2B-4928-9845-2CF4DF224A80}" srcOrd="0" destOrd="0" presId="urn:microsoft.com/office/officeart/2005/8/layout/hChevron3"/>
    <dgm:cxn modelId="{9FCEA17A-B2CF-4331-B4AB-2C54C0B7E880}" srcId="{A6CA849B-F0C8-473D-8F15-F99EE690321D}" destId="{CD341F00-9FD4-4718-8503-22C803FFBA41}" srcOrd="6" destOrd="0" parTransId="{507ECF6A-C84A-49B0-9E68-A741569547D4}" sibTransId="{BBFED70A-3FAF-4DCA-BD58-4DCD835CA9AE}"/>
    <dgm:cxn modelId="{7CA6D67B-F458-4A14-BEEB-2E38B75C6C20}" type="presOf" srcId="{B7E5E718-A885-4EE4-A5D2-8898D4725CF5}" destId="{2F182151-9741-483E-A7DE-F7F60D5DFCE0}" srcOrd="0" destOrd="0" presId="urn:microsoft.com/office/officeart/2005/8/layout/hChevron3"/>
    <dgm:cxn modelId="{37910C8A-6F31-4043-9710-06D075C5F639}" type="presOf" srcId="{1EFF9727-3E9C-4EA1-BB4D-6674218FD4A2}" destId="{E367F544-5EAC-47EA-B993-353C1F241AD7}" srcOrd="0" destOrd="0" presId="urn:microsoft.com/office/officeart/2005/8/layout/hChevron3"/>
    <dgm:cxn modelId="{75463F93-D525-4D8E-8077-E593CFB2AB3D}" srcId="{A6CA849B-F0C8-473D-8F15-F99EE690321D}" destId="{2FB4ACAE-C536-466D-B45A-D4C096985167}" srcOrd="2" destOrd="0" parTransId="{737F54A7-2758-460A-BAF7-0997F635EF57}" sibTransId="{67C1E877-B097-459B-8B5C-B86E5082AA79}"/>
    <dgm:cxn modelId="{F85D089E-1464-4D67-90B1-78D09D8CED0D}" srcId="{A6CA849B-F0C8-473D-8F15-F99EE690321D}" destId="{F43222F7-D86E-4224-B4E0-48037302F0C7}" srcOrd="4" destOrd="0" parTransId="{65AE0298-B057-436E-ADBE-FEC995337391}" sibTransId="{51DE4920-B743-465B-B792-AFA98504FACD}"/>
    <dgm:cxn modelId="{9ABD3A9F-351F-4CCA-9A01-08E1B73B0F3D}" srcId="{A6CA849B-F0C8-473D-8F15-F99EE690321D}" destId="{D74A6E1E-3BBB-49F1-85D8-8F3AE8A8D72E}" srcOrd="0" destOrd="0" parTransId="{B4BBCA67-B81D-40F8-B6C4-30A45FF84584}" sibTransId="{EC94E579-99DD-417B-9FE9-D6D8E1898705}"/>
    <dgm:cxn modelId="{5C78B0AC-F219-4B6C-890E-07F4759DC7B9}" srcId="{A6CA849B-F0C8-473D-8F15-F99EE690321D}" destId="{B7E5E718-A885-4EE4-A5D2-8898D4725CF5}" srcOrd="5" destOrd="0" parTransId="{EDA471C9-D1E6-492C-9EED-2CEBD40BB667}" sibTransId="{7D3B35E7-AE92-4393-B7AE-6D11AEBB0BAC}"/>
    <dgm:cxn modelId="{142E1EFA-C165-4064-A5D1-DFD1E1EB6D60}" type="presOf" srcId="{CD341F00-9FD4-4718-8503-22C803FFBA41}" destId="{65118167-DCFA-4810-A0B1-0E423DDA5E8C}" srcOrd="0" destOrd="0" presId="urn:microsoft.com/office/officeart/2005/8/layout/hChevron3"/>
    <dgm:cxn modelId="{983F1CA6-F065-4E86-999F-1BF04D8FA250}" type="presParOf" srcId="{78676BAC-3127-4433-889C-C7B2DAAD85B5}" destId="{B3356EAA-3458-4816-8763-EE692F64CA87}" srcOrd="0" destOrd="0" presId="urn:microsoft.com/office/officeart/2005/8/layout/hChevron3"/>
    <dgm:cxn modelId="{E4D8762C-7D39-48E2-8034-AEE37439E8BA}" type="presParOf" srcId="{78676BAC-3127-4433-889C-C7B2DAAD85B5}" destId="{C0949288-2040-4D9C-9FAD-D024E000B48F}" srcOrd="1" destOrd="0" presId="urn:microsoft.com/office/officeart/2005/8/layout/hChevron3"/>
    <dgm:cxn modelId="{12CD5092-C26D-45F7-8725-A352168A2E25}" type="presParOf" srcId="{78676BAC-3127-4433-889C-C7B2DAAD85B5}" destId="{E367F544-5EAC-47EA-B993-353C1F241AD7}" srcOrd="2" destOrd="0" presId="urn:microsoft.com/office/officeart/2005/8/layout/hChevron3"/>
    <dgm:cxn modelId="{430C6544-1294-4A8C-9F40-C276B75AA04B}" type="presParOf" srcId="{78676BAC-3127-4433-889C-C7B2DAAD85B5}" destId="{09DFFB40-A407-47B4-A031-C8F3B909F27E}" srcOrd="3" destOrd="0" presId="urn:microsoft.com/office/officeart/2005/8/layout/hChevron3"/>
    <dgm:cxn modelId="{58DEC2ED-3BD5-4FF3-A87B-16ADE1AC7A42}" type="presParOf" srcId="{78676BAC-3127-4433-889C-C7B2DAAD85B5}" destId="{665937E8-2D2B-4928-9845-2CF4DF224A80}" srcOrd="4" destOrd="0" presId="urn:microsoft.com/office/officeart/2005/8/layout/hChevron3"/>
    <dgm:cxn modelId="{AC7CA177-BAE5-498C-9735-478A78FC2B80}" type="presParOf" srcId="{78676BAC-3127-4433-889C-C7B2DAAD85B5}" destId="{D1008DB6-1442-40A9-A466-9AD791B8E06B}" srcOrd="5" destOrd="0" presId="urn:microsoft.com/office/officeart/2005/8/layout/hChevron3"/>
    <dgm:cxn modelId="{E0BED65F-E972-46CE-9C23-062BA7886082}" type="presParOf" srcId="{78676BAC-3127-4433-889C-C7B2DAAD85B5}" destId="{30595FA7-C72C-4CD2-9C0E-CDDCA6F621C7}" srcOrd="6" destOrd="0" presId="urn:microsoft.com/office/officeart/2005/8/layout/hChevron3"/>
    <dgm:cxn modelId="{1CBC3A0A-F7D4-4B4A-A76A-B88705E27185}" type="presParOf" srcId="{78676BAC-3127-4433-889C-C7B2DAAD85B5}" destId="{1D9EF497-E82A-4218-ADA2-1C5FD6310770}" srcOrd="7" destOrd="0" presId="urn:microsoft.com/office/officeart/2005/8/layout/hChevron3"/>
    <dgm:cxn modelId="{AD75C543-923C-49A1-8C4A-156E9761DA05}" type="presParOf" srcId="{78676BAC-3127-4433-889C-C7B2DAAD85B5}" destId="{0AFDC82F-31E7-4B28-AB1E-FB63B27397B3}" srcOrd="8" destOrd="0" presId="urn:microsoft.com/office/officeart/2005/8/layout/hChevron3"/>
    <dgm:cxn modelId="{55D212B0-7551-477D-B1A4-FF76D95E0697}" type="presParOf" srcId="{78676BAC-3127-4433-889C-C7B2DAAD85B5}" destId="{6811DD6E-25B1-4C7D-98DA-65C044006667}" srcOrd="9" destOrd="0" presId="urn:microsoft.com/office/officeart/2005/8/layout/hChevron3"/>
    <dgm:cxn modelId="{9C47715E-8B6F-4C93-ACE0-9B5A4AC1A20D}" type="presParOf" srcId="{78676BAC-3127-4433-889C-C7B2DAAD85B5}" destId="{2F182151-9741-483E-A7DE-F7F60D5DFCE0}" srcOrd="10" destOrd="0" presId="urn:microsoft.com/office/officeart/2005/8/layout/hChevron3"/>
    <dgm:cxn modelId="{D559ABE7-B4B1-4B68-8EB6-B97FF5ED7311}" type="presParOf" srcId="{78676BAC-3127-4433-889C-C7B2DAAD85B5}" destId="{DB9B4D9F-795A-4ADF-AC8F-AA18D0ADCFA3}" srcOrd="11" destOrd="0" presId="urn:microsoft.com/office/officeart/2005/8/layout/hChevron3"/>
    <dgm:cxn modelId="{42CEE5A4-A02F-4066-B62A-F33C4E6D4B43}" type="presParOf" srcId="{78676BAC-3127-4433-889C-C7B2DAAD85B5}" destId="{65118167-DCFA-4810-A0B1-0E423DDA5E8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6CA849B-F0C8-473D-8F15-F99EE690321D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D74A6E1E-3BBB-49F1-85D8-8F3AE8A8D72E}">
      <dgm:prSet phldrT="[Text]" phldr="0"/>
      <dgm:spPr/>
      <dgm:t>
        <a:bodyPr/>
        <a:lstStyle/>
        <a:p>
          <a:r>
            <a:rPr lang="en-US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>
            <a:solidFill>
              <a:schemeClr val="accent5"/>
            </a:solidFill>
          </a:endParaRPr>
        </a:p>
      </dgm:t>
    </dgm:pt>
    <dgm:pt modelId="{B4BBCA67-B81D-40F8-B6C4-30A45FF84584}" type="parTrans" cxnId="{9ABD3A9F-351F-4CCA-9A01-08E1B73B0F3D}">
      <dgm:prSet/>
      <dgm:spPr/>
      <dgm:t>
        <a:bodyPr/>
        <a:lstStyle/>
        <a:p>
          <a:endParaRPr lang="en-US"/>
        </a:p>
      </dgm:t>
    </dgm:pt>
    <dgm:pt modelId="{EC94E579-99DD-417B-9FE9-D6D8E1898705}" type="sibTrans" cxnId="{9ABD3A9F-351F-4CCA-9A01-08E1B73B0F3D}">
      <dgm:prSet/>
      <dgm:spPr/>
      <dgm:t>
        <a:bodyPr/>
        <a:lstStyle/>
        <a:p>
          <a:endParaRPr lang="en-US"/>
        </a:p>
      </dgm:t>
    </dgm:pt>
    <dgm:pt modelId="{1EFF9727-3E9C-4EA1-BB4D-6674218FD4A2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>
            <a:solidFill>
              <a:schemeClr val="accent5"/>
            </a:solidFill>
          </a:endParaRPr>
        </a:p>
      </dgm:t>
    </dgm:pt>
    <dgm:pt modelId="{8CF6E167-F820-4B43-B9E9-2CB0AE84730B}" type="parTrans" cxnId="{F5F93957-55A4-4CFE-9033-A432359EB32B}">
      <dgm:prSet/>
      <dgm:spPr/>
      <dgm:t>
        <a:bodyPr/>
        <a:lstStyle/>
        <a:p>
          <a:endParaRPr lang="en-US"/>
        </a:p>
      </dgm:t>
    </dgm:pt>
    <dgm:pt modelId="{A3ECAECB-D587-4827-B6C8-343B3488AF40}" type="sibTrans" cxnId="{F5F93957-55A4-4CFE-9033-A432359EB32B}">
      <dgm:prSet/>
      <dgm:spPr/>
      <dgm:t>
        <a:bodyPr/>
        <a:lstStyle/>
        <a:p>
          <a:endParaRPr lang="en-US"/>
        </a:p>
      </dgm:t>
    </dgm:pt>
    <dgm:pt modelId="{2FB4ACAE-C536-466D-B45A-D4C096985167}">
      <dgm:prSet phldrT="[Text]"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>
            <a:solidFill>
              <a:schemeClr val="accent5"/>
            </a:solidFill>
          </a:endParaRPr>
        </a:p>
      </dgm:t>
    </dgm:pt>
    <dgm:pt modelId="{737F54A7-2758-460A-BAF7-0997F635EF57}" type="parTrans" cxnId="{75463F93-D525-4D8E-8077-E593CFB2AB3D}">
      <dgm:prSet/>
      <dgm:spPr/>
      <dgm:t>
        <a:bodyPr/>
        <a:lstStyle/>
        <a:p>
          <a:endParaRPr lang="en-US"/>
        </a:p>
      </dgm:t>
    </dgm:pt>
    <dgm:pt modelId="{67C1E877-B097-459B-8B5C-B86E5082AA79}" type="sibTrans" cxnId="{75463F93-D525-4D8E-8077-E593CFB2AB3D}">
      <dgm:prSet/>
      <dgm:spPr/>
      <dgm:t>
        <a:bodyPr/>
        <a:lstStyle/>
        <a:p>
          <a:endParaRPr lang="en-US"/>
        </a:p>
      </dgm:t>
    </dgm:pt>
    <dgm:pt modelId="{29582EBB-1B2A-4095-B3F3-19770784E589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Calibri Light" panose="020F0302020204030204"/>
            </a:rPr>
            <a:t>Data Description and Preparation</a:t>
          </a:r>
        </a:p>
      </dgm:t>
    </dgm:pt>
    <dgm:pt modelId="{759BFF90-DE06-4DD2-9882-4FCAB9468A83}" type="parTrans" cxnId="{0B2CD317-F05F-48E7-B8FF-2DBC081BAF18}">
      <dgm:prSet/>
      <dgm:spPr/>
      <dgm:t>
        <a:bodyPr/>
        <a:lstStyle/>
        <a:p>
          <a:endParaRPr lang="en-US"/>
        </a:p>
      </dgm:t>
    </dgm:pt>
    <dgm:pt modelId="{49FAC7C1-200C-44B7-A1B5-B4936E3E4706}" type="sibTrans" cxnId="{0B2CD317-F05F-48E7-B8FF-2DBC081BAF18}">
      <dgm:prSet/>
      <dgm:spPr/>
      <dgm:t>
        <a:bodyPr/>
        <a:lstStyle/>
        <a:p>
          <a:endParaRPr lang="en-US"/>
        </a:p>
      </dgm:t>
    </dgm:pt>
    <dgm:pt modelId="{F43222F7-D86E-4224-B4E0-48037302F0C7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gm:t>
    </dgm:pt>
    <dgm:pt modelId="{65AE0298-B057-436E-ADBE-FEC995337391}" type="parTrans" cxnId="{F85D089E-1464-4D67-90B1-78D09D8CED0D}">
      <dgm:prSet/>
      <dgm:spPr/>
      <dgm:t>
        <a:bodyPr/>
        <a:lstStyle/>
        <a:p>
          <a:endParaRPr lang="en-US"/>
        </a:p>
      </dgm:t>
    </dgm:pt>
    <dgm:pt modelId="{51DE4920-B743-465B-B792-AFA98504FACD}" type="sibTrans" cxnId="{F85D089E-1464-4D67-90B1-78D09D8CED0D}">
      <dgm:prSet/>
      <dgm:spPr/>
      <dgm:t>
        <a:bodyPr/>
        <a:lstStyle/>
        <a:p>
          <a:endParaRPr lang="en-US"/>
        </a:p>
      </dgm:t>
    </dgm:pt>
    <dgm:pt modelId="{B7E5E718-A885-4EE4-A5D2-8898D4725CF5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gm:t>
    </dgm:pt>
    <dgm:pt modelId="{EDA471C9-D1E6-492C-9EED-2CEBD40BB667}" type="parTrans" cxnId="{5C78B0AC-F219-4B6C-890E-07F4759DC7B9}">
      <dgm:prSet/>
      <dgm:spPr/>
      <dgm:t>
        <a:bodyPr/>
        <a:lstStyle/>
        <a:p>
          <a:endParaRPr lang="en-US"/>
        </a:p>
      </dgm:t>
    </dgm:pt>
    <dgm:pt modelId="{7D3B35E7-AE92-4393-B7AE-6D11AEBB0BAC}" type="sibTrans" cxnId="{5C78B0AC-F219-4B6C-890E-07F4759DC7B9}">
      <dgm:prSet/>
      <dgm:spPr/>
      <dgm:t>
        <a:bodyPr/>
        <a:lstStyle/>
        <a:p>
          <a:endParaRPr lang="en-US"/>
        </a:p>
      </dgm:t>
    </dgm:pt>
    <dgm:pt modelId="{CD341F00-9FD4-4718-8503-22C803FFBA41}">
      <dgm:prSet phldr="0"/>
      <dgm:spPr/>
      <dgm:t>
        <a:bodyPr/>
        <a:lstStyle/>
        <a:p>
          <a:pPr rtl="0"/>
          <a:r>
            <a:rPr lang="en-US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gm:t>
    </dgm:pt>
    <dgm:pt modelId="{507ECF6A-C84A-49B0-9E68-A741569547D4}" type="parTrans" cxnId="{9FCEA17A-B2CF-4331-B4AB-2C54C0B7E880}">
      <dgm:prSet/>
      <dgm:spPr/>
      <dgm:t>
        <a:bodyPr/>
        <a:lstStyle/>
        <a:p>
          <a:endParaRPr lang="en-US"/>
        </a:p>
      </dgm:t>
    </dgm:pt>
    <dgm:pt modelId="{BBFED70A-3FAF-4DCA-BD58-4DCD835CA9AE}" type="sibTrans" cxnId="{9FCEA17A-B2CF-4331-B4AB-2C54C0B7E880}">
      <dgm:prSet/>
      <dgm:spPr/>
      <dgm:t>
        <a:bodyPr/>
        <a:lstStyle/>
        <a:p>
          <a:endParaRPr lang="en-US"/>
        </a:p>
      </dgm:t>
    </dgm:pt>
    <dgm:pt modelId="{78676BAC-3127-4433-889C-C7B2DAAD85B5}" type="pres">
      <dgm:prSet presAssocID="{A6CA849B-F0C8-473D-8F15-F99EE690321D}" presName="Name0" presStyleCnt="0">
        <dgm:presLayoutVars>
          <dgm:dir/>
          <dgm:resizeHandles val="exact"/>
        </dgm:presLayoutVars>
      </dgm:prSet>
      <dgm:spPr/>
    </dgm:pt>
    <dgm:pt modelId="{B3356EAA-3458-4816-8763-EE692F64CA87}" type="pres">
      <dgm:prSet presAssocID="{D74A6E1E-3BBB-49F1-85D8-8F3AE8A8D72E}" presName="parTxOnly" presStyleLbl="node1" presStyleIdx="0" presStyleCnt="7">
        <dgm:presLayoutVars>
          <dgm:bulletEnabled val="1"/>
        </dgm:presLayoutVars>
      </dgm:prSet>
      <dgm:spPr/>
    </dgm:pt>
    <dgm:pt modelId="{C0949288-2040-4D9C-9FAD-D024E000B48F}" type="pres">
      <dgm:prSet presAssocID="{EC94E579-99DD-417B-9FE9-D6D8E1898705}" presName="parSpace" presStyleCnt="0"/>
      <dgm:spPr/>
    </dgm:pt>
    <dgm:pt modelId="{E367F544-5EAC-47EA-B993-353C1F241AD7}" type="pres">
      <dgm:prSet presAssocID="{1EFF9727-3E9C-4EA1-BB4D-6674218FD4A2}" presName="parTxOnly" presStyleLbl="node1" presStyleIdx="1" presStyleCnt="7">
        <dgm:presLayoutVars>
          <dgm:bulletEnabled val="1"/>
        </dgm:presLayoutVars>
      </dgm:prSet>
      <dgm:spPr/>
    </dgm:pt>
    <dgm:pt modelId="{09DFFB40-A407-47B4-A031-C8F3B909F27E}" type="pres">
      <dgm:prSet presAssocID="{A3ECAECB-D587-4827-B6C8-343B3488AF40}" presName="parSpace" presStyleCnt="0"/>
      <dgm:spPr/>
    </dgm:pt>
    <dgm:pt modelId="{665937E8-2D2B-4928-9845-2CF4DF224A80}" type="pres">
      <dgm:prSet presAssocID="{2FB4ACAE-C536-466D-B45A-D4C096985167}" presName="parTxOnly" presStyleLbl="node1" presStyleIdx="2" presStyleCnt="7">
        <dgm:presLayoutVars>
          <dgm:bulletEnabled val="1"/>
        </dgm:presLayoutVars>
      </dgm:prSet>
      <dgm:spPr/>
    </dgm:pt>
    <dgm:pt modelId="{D1008DB6-1442-40A9-A466-9AD791B8E06B}" type="pres">
      <dgm:prSet presAssocID="{67C1E877-B097-459B-8B5C-B86E5082AA79}" presName="parSpace" presStyleCnt="0"/>
      <dgm:spPr/>
    </dgm:pt>
    <dgm:pt modelId="{30595FA7-C72C-4CD2-9C0E-CDDCA6F621C7}" type="pres">
      <dgm:prSet presAssocID="{29582EBB-1B2A-4095-B3F3-19770784E589}" presName="parTxOnly" presStyleLbl="node1" presStyleIdx="3" presStyleCnt="7">
        <dgm:presLayoutVars>
          <dgm:bulletEnabled val="1"/>
        </dgm:presLayoutVars>
      </dgm:prSet>
      <dgm:spPr/>
    </dgm:pt>
    <dgm:pt modelId="{1D9EF497-E82A-4218-ADA2-1C5FD6310770}" type="pres">
      <dgm:prSet presAssocID="{49FAC7C1-200C-44B7-A1B5-B4936E3E4706}" presName="parSpace" presStyleCnt="0"/>
      <dgm:spPr/>
    </dgm:pt>
    <dgm:pt modelId="{0AFDC82F-31E7-4B28-AB1E-FB63B27397B3}" type="pres">
      <dgm:prSet presAssocID="{F43222F7-D86E-4224-B4E0-48037302F0C7}" presName="parTxOnly" presStyleLbl="node1" presStyleIdx="4" presStyleCnt="7">
        <dgm:presLayoutVars>
          <dgm:bulletEnabled val="1"/>
        </dgm:presLayoutVars>
      </dgm:prSet>
      <dgm:spPr/>
    </dgm:pt>
    <dgm:pt modelId="{6811DD6E-25B1-4C7D-98DA-65C044006667}" type="pres">
      <dgm:prSet presAssocID="{51DE4920-B743-465B-B792-AFA98504FACD}" presName="parSpace" presStyleCnt="0"/>
      <dgm:spPr/>
    </dgm:pt>
    <dgm:pt modelId="{2F182151-9741-483E-A7DE-F7F60D5DFCE0}" type="pres">
      <dgm:prSet presAssocID="{B7E5E718-A885-4EE4-A5D2-8898D4725CF5}" presName="parTxOnly" presStyleLbl="node1" presStyleIdx="5" presStyleCnt="7">
        <dgm:presLayoutVars>
          <dgm:bulletEnabled val="1"/>
        </dgm:presLayoutVars>
      </dgm:prSet>
      <dgm:spPr/>
    </dgm:pt>
    <dgm:pt modelId="{DB9B4D9F-795A-4ADF-AC8F-AA18D0ADCFA3}" type="pres">
      <dgm:prSet presAssocID="{7D3B35E7-AE92-4393-B7AE-6D11AEBB0BAC}" presName="parSpace" presStyleCnt="0"/>
      <dgm:spPr/>
    </dgm:pt>
    <dgm:pt modelId="{65118167-DCFA-4810-A0B1-0E423DDA5E8C}" type="pres">
      <dgm:prSet presAssocID="{CD341F00-9FD4-4718-8503-22C803FFBA41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0B2CD317-F05F-48E7-B8FF-2DBC081BAF18}" srcId="{A6CA849B-F0C8-473D-8F15-F99EE690321D}" destId="{29582EBB-1B2A-4095-B3F3-19770784E589}" srcOrd="3" destOrd="0" parTransId="{759BFF90-DE06-4DD2-9882-4FCAB9468A83}" sibTransId="{49FAC7C1-200C-44B7-A1B5-B4936E3E4706}"/>
    <dgm:cxn modelId="{E3A16A31-99ED-446A-BBAF-0752FD8DA95B}" type="presOf" srcId="{A6CA849B-F0C8-473D-8F15-F99EE690321D}" destId="{78676BAC-3127-4433-889C-C7B2DAAD85B5}" srcOrd="0" destOrd="0" presId="urn:microsoft.com/office/officeart/2005/8/layout/hChevron3"/>
    <dgm:cxn modelId="{DB35743A-CDD6-41CA-A404-41208D23EBAE}" type="presOf" srcId="{D74A6E1E-3BBB-49F1-85D8-8F3AE8A8D72E}" destId="{B3356EAA-3458-4816-8763-EE692F64CA87}" srcOrd="0" destOrd="0" presId="urn:microsoft.com/office/officeart/2005/8/layout/hChevron3"/>
    <dgm:cxn modelId="{81C4AB3B-A173-42FE-9C58-611B9544F597}" type="presOf" srcId="{F43222F7-D86E-4224-B4E0-48037302F0C7}" destId="{0AFDC82F-31E7-4B28-AB1E-FB63B27397B3}" srcOrd="0" destOrd="0" presId="urn:microsoft.com/office/officeart/2005/8/layout/hChevron3"/>
    <dgm:cxn modelId="{68E54A54-C6DC-4C08-9904-363F3983AFBE}" type="presOf" srcId="{29582EBB-1B2A-4095-B3F3-19770784E589}" destId="{30595FA7-C72C-4CD2-9C0E-CDDCA6F621C7}" srcOrd="0" destOrd="0" presId="urn:microsoft.com/office/officeart/2005/8/layout/hChevron3"/>
    <dgm:cxn modelId="{F5F93957-55A4-4CFE-9033-A432359EB32B}" srcId="{A6CA849B-F0C8-473D-8F15-F99EE690321D}" destId="{1EFF9727-3E9C-4EA1-BB4D-6674218FD4A2}" srcOrd="1" destOrd="0" parTransId="{8CF6E167-F820-4B43-B9E9-2CB0AE84730B}" sibTransId="{A3ECAECB-D587-4827-B6C8-343B3488AF40}"/>
    <dgm:cxn modelId="{2F65AA5D-8AE3-4E22-B422-0C9A2B9B724C}" type="presOf" srcId="{2FB4ACAE-C536-466D-B45A-D4C096985167}" destId="{665937E8-2D2B-4928-9845-2CF4DF224A80}" srcOrd="0" destOrd="0" presId="urn:microsoft.com/office/officeart/2005/8/layout/hChevron3"/>
    <dgm:cxn modelId="{9FCEA17A-B2CF-4331-B4AB-2C54C0B7E880}" srcId="{A6CA849B-F0C8-473D-8F15-F99EE690321D}" destId="{CD341F00-9FD4-4718-8503-22C803FFBA41}" srcOrd="6" destOrd="0" parTransId="{507ECF6A-C84A-49B0-9E68-A741569547D4}" sibTransId="{BBFED70A-3FAF-4DCA-BD58-4DCD835CA9AE}"/>
    <dgm:cxn modelId="{7CA6D67B-F458-4A14-BEEB-2E38B75C6C20}" type="presOf" srcId="{B7E5E718-A885-4EE4-A5D2-8898D4725CF5}" destId="{2F182151-9741-483E-A7DE-F7F60D5DFCE0}" srcOrd="0" destOrd="0" presId="urn:microsoft.com/office/officeart/2005/8/layout/hChevron3"/>
    <dgm:cxn modelId="{37910C8A-6F31-4043-9710-06D075C5F639}" type="presOf" srcId="{1EFF9727-3E9C-4EA1-BB4D-6674218FD4A2}" destId="{E367F544-5EAC-47EA-B993-353C1F241AD7}" srcOrd="0" destOrd="0" presId="urn:microsoft.com/office/officeart/2005/8/layout/hChevron3"/>
    <dgm:cxn modelId="{75463F93-D525-4D8E-8077-E593CFB2AB3D}" srcId="{A6CA849B-F0C8-473D-8F15-F99EE690321D}" destId="{2FB4ACAE-C536-466D-B45A-D4C096985167}" srcOrd="2" destOrd="0" parTransId="{737F54A7-2758-460A-BAF7-0997F635EF57}" sibTransId="{67C1E877-B097-459B-8B5C-B86E5082AA79}"/>
    <dgm:cxn modelId="{F85D089E-1464-4D67-90B1-78D09D8CED0D}" srcId="{A6CA849B-F0C8-473D-8F15-F99EE690321D}" destId="{F43222F7-D86E-4224-B4E0-48037302F0C7}" srcOrd="4" destOrd="0" parTransId="{65AE0298-B057-436E-ADBE-FEC995337391}" sibTransId="{51DE4920-B743-465B-B792-AFA98504FACD}"/>
    <dgm:cxn modelId="{9ABD3A9F-351F-4CCA-9A01-08E1B73B0F3D}" srcId="{A6CA849B-F0C8-473D-8F15-F99EE690321D}" destId="{D74A6E1E-3BBB-49F1-85D8-8F3AE8A8D72E}" srcOrd="0" destOrd="0" parTransId="{B4BBCA67-B81D-40F8-B6C4-30A45FF84584}" sibTransId="{EC94E579-99DD-417B-9FE9-D6D8E1898705}"/>
    <dgm:cxn modelId="{5C78B0AC-F219-4B6C-890E-07F4759DC7B9}" srcId="{A6CA849B-F0C8-473D-8F15-F99EE690321D}" destId="{B7E5E718-A885-4EE4-A5D2-8898D4725CF5}" srcOrd="5" destOrd="0" parTransId="{EDA471C9-D1E6-492C-9EED-2CEBD40BB667}" sibTransId="{7D3B35E7-AE92-4393-B7AE-6D11AEBB0BAC}"/>
    <dgm:cxn modelId="{142E1EFA-C165-4064-A5D1-DFD1E1EB6D60}" type="presOf" srcId="{CD341F00-9FD4-4718-8503-22C803FFBA41}" destId="{65118167-DCFA-4810-A0B1-0E423DDA5E8C}" srcOrd="0" destOrd="0" presId="urn:microsoft.com/office/officeart/2005/8/layout/hChevron3"/>
    <dgm:cxn modelId="{983F1CA6-F065-4E86-999F-1BF04D8FA250}" type="presParOf" srcId="{78676BAC-3127-4433-889C-C7B2DAAD85B5}" destId="{B3356EAA-3458-4816-8763-EE692F64CA87}" srcOrd="0" destOrd="0" presId="urn:microsoft.com/office/officeart/2005/8/layout/hChevron3"/>
    <dgm:cxn modelId="{E4D8762C-7D39-48E2-8034-AEE37439E8BA}" type="presParOf" srcId="{78676BAC-3127-4433-889C-C7B2DAAD85B5}" destId="{C0949288-2040-4D9C-9FAD-D024E000B48F}" srcOrd="1" destOrd="0" presId="urn:microsoft.com/office/officeart/2005/8/layout/hChevron3"/>
    <dgm:cxn modelId="{12CD5092-C26D-45F7-8725-A352168A2E25}" type="presParOf" srcId="{78676BAC-3127-4433-889C-C7B2DAAD85B5}" destId="{E367F544-5EAC-47EA-B993-353C1F241AD7}" srcOrd="2" destOrd="0" presId="urn:microsoft.com/office/officeart/2005/8/layout/hChevron3"/>
    <dgm:cxn modelId="{430C6544-1294-4A8C-9F40-C276B75AA04B}" type="presParOf" srcId="{78676BAC-3127-4433-889C-C7B2DAAD85B5}" destId="{09DFFB40-A407-47B4-A031-C8F3B909F27E}" srcOrd="3" destOrd="0" presId="urn:microsoft.com/office/officeart/2005/8/layout/hChevron3"/>
    <dgm:cxn modelId="{58DEC2ED-3BD5-4FF3-A87B-16ADE1AC7A42}" type="presParOf" srcId="{78676BAC-3127-4433-889C-C7B2DAAD85B5}" destId="{665937E8-2D2B-4928-9845-2CF4DF224A80}" srcOrd="4" destOrd="0" presId="urn:microsoft.com/office/officeart/2005/8/layout/hChevron3"/>
    <dgm:cxn modelId="{AC7CA177-BAE5-498C-9735-478A78FC2B80}" type="presParOf" srcId="{78676BAC-3127-4433-889C-C7B2DAAD85B5}" destId="{D1008DB6-1442-40A9-A466-9AD791B8E06B}" srcOrd="5" destOrd="0" presId="urn:microsoft.com/office/officeart/2005/8/layout/hChevron3"/>
    <dgm:cxn modelId="{E0BED65F-E972-46CE-9C23-062BA7886082}" type="presParOf" srcId="{78676BAC-3127-4433-889C-C7B2DAAD85B5}" destId="{30595FA7-C72C-4CD2-9C0E-CDDCA6F621C7}" srcOrd="6" destOrd="0" presId="urn:microsoft.com/office/officeart/2005/8/layout/hChevron3"/>
    <dgm:cxn modelId="{1CBC3A0A-F7D4-4B4A-A76A-B88705E27185}" type="presParOf" srcId="{78676BAC-3127-4433-889C-C7B2DAAD85B5}" destId="{1D9EF497-E82A-4218-ADA2-1C5FD6310770}" srcOrd="7" destOrd="0" presId="urn:microsoft.com/office/officeart/2005/8/layout/hChevron3"/>
    <dgm:cxn modelId="{AD75C543-923C-49A1-8C4A-156E9761DA05}" type="presParOf" srcId="{78676BAC-3127-4433-889C-C7B2DAAD85B5}" destId="{0AFDC82F-31E7-4B28-AB1E-FB63B27397B3}" srcOrd="8" destOrd="0" presId="urn:microsoft.com/office/officeart/2005/8/layout/hChevron3"/>
    <dgm:cxn modelId="{55D212B0-7551-477D-B1A4-FF76D95E0697}" type="presParOf" srcId="{78676BAC-3127-4433-889C-C7B2DAAD85B5}" destId="{6811DD6E-25B1-4C7D-98DA-65C044006667}" srcOrd="9" destOrd="0" presId="urn:microsoft.com/office/officeart/2005/8/layout/hChevron3"/>
    <dgm:cxn modelId="{9C47715E-8B6F-4C93-ACE0-9B5A4AC1A20D}" type="presParOf" srcId="{78676BAC-3127-4433-889C-C7B2DAAD85B5}" destId="{2F182151-9741-483E-A7DE-F7F60D5DFCE0}" srcOrd="10" destOrd="0" presId="urn:microsoft.com/office/officeart/2005/8/layout/hChevron3"/>
    <dgm:cxn modelId="{D559ABE7-B4B1-4B68-8EB6-B97FF5ED7311}" type="presParOf" srcId="{78676BAC-3127-4433-889C-C7B2DAAD85B5}" destId="{DB9B4D9F-795A-4ADF-AC8F-AA18D0ADCFA3}" srcOrd="11" destOrd="0" presId="urn:microsoft.com/office/officeart/2005/8/layout/hChevron3"/>
    <dgm:cxn modelId="{42CEE5A4-A02F-4066-B62A-F33C4E6D4B43}" type="presParOf" srcId="{78676BAC-3127-4433-889C-C7B2DAAD85B5}" destId="{65118167-DCFA-4810-A0B1-0E423DDA5E8C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E38044A-5579-4C36-91B4-271C605833E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4B444A-4184-42A5-8FCD-8839B70FA129}">
      <dgm:prSet phldrT="[Text]"/>
      <dgm:spPr/>
      <dgm:t>
        <a:bodyPr/>
        <a:lstStyle/>
        <a:p>
          <a:r>
            <a:rPr lang="en-US"/>
            <a:t>All features were used</a:t>
          </a:r>
        </a:p>
      </dgm:t>
    </dgm:pt>
    <dgm:pt modelId="{DD7DF865-7777-4128-AE73-7F915DE16449}" type="parTrans" cxnId="{F51E3A98-1AB4-46EE-A9D2-3B8AC64D026D}">
      <dgm:prSet/>
      <dgm:spPr/>
      <dgm:t>
        <a:bodyPr/>
        <a:lstStyle/>
        <a:p>
          <a:endParaRPr lang="en-US"/>
        </a:p>
      </dgm:t>
    </dgm:pt>
    <dgm:pt modelId="{35D09E11-5958-4244-93C9-8FB9634C8384}" type="sibTrans" cxnId="{F51E3A98-1AB4-46EE-A9D2-3B8AC64D026D}">
      <dgm:prSet/>
      <dgm:spPr/>
      <dgm:t>
        <a:bodyPr/>
        <a:lstStyle/>
        <a:p>
          <a:endParaRPr lang="en-US"/>
        </a:p>
      </dgm:t>
    </dgm:pt>
    <dgm:pt modelId="{715BED2F-C2CD-4C7E-B9FA-021302637D84}">
      <dgm:prSet phldrT="[Text]"/>
      <dgm:spPr/>
      <dgm:t>
        <a:bodyPr/>
        <a:lstStyle/>
        <a:p>
          <a:r>
            <a:rPr lang="en-US"/>
            <a:t>No issues with data leakage</a:t>
          </a:r>
        </a:p>
      </dgm:t>
    </dgm:pt>
    <dgm:pt modelId="{D56BC5D0-6DB2-4031-9CB2-C84F8FB400F1}" type="parTrans" cxnId="{02ACA400-EAD2-44B5-A557-B11E1A100A12}">
      <dgm:prSet/>
      <dgm:spPr/>
      <dgm:t>
        <a:bodyPr/>
        <a:lstStyle/>
        <a:p>
          <a:endParaRPr lang="en-US"/>
        </a:p>
      </dgm:t>
    </dgm:pt>
    <dgm:pt modelId="{0219BB20-9DEA-49CF-BFA0-F33B0E988897}" type="sibTrans" cxnId="{02ACA400-EAD2-44B5-A557-B11E1A100A12}">
      <dgm:prSet/>
      <dgm:spPr/>
      <dgm:t>
        <a:bodyPr/>
        <a:lstStyle/>
        <a:p>
          <a:endParaRPr lang="en-US"/>
        </a:p>
      </dgm:t>
    </dgm:pt>
    <dgm:pt modelId="{123414F1-9018-4BC9-8C9A-B7AFF93384AF}">
      <dgm:prSet/>
      <dgm:spPr/>
      <dgm:t>
        <a:bodyPr/>
        <a:lstStyle/>
        <a:p>
          <a:r>
            <a:rPr lang="en-US"/>
            <a:t>No missing values</a:t>
          </a:r>
        </a:p>
      </dgm:t>
    </dgm:pt>
    <dgm:pt modelId="{034895BF-6E56-40D0-A820-3CE6985F9BFB}" type="parTrans" cxnId="{5CE31602-DC20-4792-8B1B-ED4D339B081A}">
      <dgm:prSet/>
      <dgm:spPr/>
      <dgm:t>
        <a:bodyPr/>
        <a:lstStyle/>
        <a:p>
          <a:endParaRPr lang="en-US"/>
        </a:p>
      </dgm:t>
    </dgm:pt>
    <dgm:pt modelId="{ED8DC170-BF16-4A59-BEE0-09F0A51A3E9D}" type="sibTrans" cxnId="{5CE31602-DC20-4792-8B1B-ED4D339B081A}">
      <dgm:prSet/>
      <dgm:spPr/>
      <dgm:t>
        <a:bodyPr/>
        <a:lstStyle/>
        <a:p>
          <a:endParaRPr lang="en-US"/>
        </a:p>
      </dgm:t>
    </dgm:pt>
    <dgm:pt modelId="{3D984024-B7E1-4CB9-BD44-7B31C1C5C07F}">
      <dgm:prSet/>
      <dgm:spPr/>
      <dgm:t>
        <a:bodyPr/>
        <a:lstStyle/>
        <a:p>
          <a:r>
            <a:rPr lang="en-US"/>
            <a:t>Rescale numeric features 0-1</a:t>
          </a:r>
        </a:p>
      </dgm:t>
    </dgm:pt>
    <dgm:pt modelId="{18E098F2-5620-49BF-9F1C-B0DE170FB2F9}" type="parTrans" cxnId="{F2234A0F-A7E0-420E-9BE5-E49DC3C49E5F}">
      <dgm:prSet/>
      <dgm:spPr/>
      <dgm:t>
        <a:bodyPr/>
        <a:lstStyle/>
        <a:p>
          <a:endParaRPr lang="en-US"/>
        </a:p>
      </dgm:t>
    </dgm:pt>
    <dgm:pt modelId="{040A3DC3-5FA9-4BC2-9ED6-3CAF82AA7EC8}" type="sibTrans" cxnId="{F2234A0F-A7E0-420E-9BE5-E49DC3C49E5F}">
      <dgm:prSet/>
      <dgm:spPr/>
      <dgm:t>
        <a:bodyPr/>
        <a:lstStyle/>
        <a:p>
          <a:endParaRPr lang="en-US"/>
        </a:p>
      </dgm:t>
    </dgm:pt>
    <dgm:pt modelId="{8FEB5487-4FA0-485B-87D7-0FBBA628C4F2}">
      <dgm:prSet/>
      <dgm:spPr/>
      <dgm:t>
        <a:bodyPr/>
        <a:lstStyle/>
        <a:p>
          <a:r>
            <a:rPr lang="en-US"/>
            <a:t>Recode categorical features as indicator variables</a:t>
          </a:r>
        </a:p>
      </dgm:t>
    </dgm:pt>
    <dgm:pt modelId="{24D82845-CE50-4F32-9286-3DF81A0F77CE}" type="parTrans" cxnId="{6D9118B0-3F30-4D3C-8744-0193DFFB5969}">
      <dgm:prSet/>
      <dgm:spPr/>
      <dgm:t>
        <a:bodyPr/>
        <a:lstStyle/>
        <a:p>
          <a:endParaRPr lang="en-US"/>
        </a:p>
      </dgm:t>
    </dgm:pt>
    <dgm:pt modelId="{0B41AAD4-7B8E-4618-A550-BAC0C477E537}" type="sibTrans" cxnId="{6D9118B0-3F30-4D3C-8744-0193DFFB5969}">
      <dgm:prSet/>
      <dgm:spPr/>
      <dgm:t>
        <a:bodyPr/>
        <a:lstStyle/>
        <a:p>
          <a:endParaRPr lang="en-US"/>
        </a:p>
      </dgm:t>
    </dgm:pt>
    <dgm:pt modelId="{263D2B8B-A5D6-4FB6-B0F9-2C41B3AA662D}">
      <dgm:prSet/>
      <dgm:spPr/>
      <dgm:t>
        <a:bodyPr/>
        <a:lstStyle/>
        <a:p>
          <a:r>
            <a:rPr lang="en-US"/>
            <a:t>Partition: 70/15/15</a:t>
          </a:r>
        </a:p>
      </dgm:t>
    </dgm:pt>
    <dgm:pt modelId="{D455CFEB-927D-4764-A19B-D2AE83DAEFD8}" type="parTrans" cxnId="{3470B755-1EE1-428B-A9F3-DCEBEC7344B0}">
      <dgm:prSet/>
      <dgm:spPr/>
      <dgm:t>
        <a:bodyPr/>
        <a:lstStyle/>
        <a:p>
          <a:endParaRPr lang="en-US"/>
        </a:p>
      </dgm:t>
    </dgm:pt>
    <dgm:pt modelId="{4CEE8527-0951-46A6-B735-976E32F8D951}" type="sibTrans" cxnId="{3470B755-1EE1-428B-A9F3-DCEBEC7344B0}">
      <dgm:prSet/>
      <dgm:spPr/>
      <dgm:t>
        <a:bodyPr/>
        <a:lstStyle/>
        <a:p>
          <a:endParaRPr lang="en-US"/>
        </a:p>
      </dgm:t>
    </dgm:pt>
    <dgm:pt modelId="{4A7859A6-9927-493C-9968-B8123F2AD910}" type="pres">
      <dgm:prSet presAssocID="{7E38044A-5579-4C36-91B4-271C605833ED}" presName="Name0" presStyleCnt="0">
        <dgm:presLayoutVars>
          <dgm:chMax val="7"/>
          <dgm:chPref val="7"/>
          <dgm:dir/>
        </dgm:presLayoutVars>
      </dgm:prSet>
      <dgm:spPr/>
    </dgm:pt>
    <dgm:pt modelId="{073958FE-3A3F-4621-90B1-39156462A69C}" type="pres">
      <dgm:prSet presAssocID="{7E38044A-5579-4C36-91B4-271C605833ED}" presName="Name1" presStyleCnt="0"/>
      <dgm:spPr/>
    </dgm:pt>
    <dgm:pt modelId="{63F2BE13-CE1B-4DF3-AA9F-48C1C59CFABF}" type="pres">
      <dgm:prSet presAssocID="{7E38044A-5579-4C36-91B4-271C605833ED}" presName="cycle" presStyleCnt="0"/>
      <dgm:spPr/>
    </dgm:pt>
    <dgm:pt modelId="{49043005-CC71-4659-BA5C-5752B882A1EE}" type="pres">
      <dgm:prSet presAssocID="{7E38044A-5579-4C36-91B4-271C605833ED}" presName="srcNode" presStyleLbl="node1" presStyleIdx="0" presStyleCnt="6"/>
      <dgm:spPr/>
    </dgm:pt>
    <dgm:pt modelId="{4D31262B-D6CA-4A80-BB2C-A0840C19BBB1}" type="pres">
      <dgm:prSet presAssocID="{7E38044A-5579-4C36-91B4-271C605833ED}" presName="conn" presStyleLbl="parChTrans1D2" presStyleIdx="0" presStyleCnt="1"/>
      <dgm:spPr/>
    </dgm:pt>
    <dgm:pt modelId="{8A0652E3-4050-4BAB-87B3-6EB35E957ECB}" type="pres">
      <dgm:prSet presAssocID="{7E38044A-5579-4C36-91B4-271C605833ED}" presName="extraNode" presStyleLbl="node1" presStyleIdx="0" presStyleCnt="6"/>
      <dgm:spPr/>
    </dgm:pt>
    <dgm:pt modelId="{B9A2BD0C-8DEE-420C-A280-9CFB4E873FA5}" type="pres">
      <dgm:prSet presAssocID="{7E38044A-5579-4C36-91B4-271C605833ED}" presName="dstNode" presStyleLbl="node1" presStyleIdx="0" presStyleCnt="6"/>
      <dgm:spPr/>
    </dgm:pt>
    <dgm:pt modelId="{EC707B95-2B63-4917-B5F5-8F2D6DE71BA0}" type="pres">
      <dgm:prSet presAssocID="{C94B444A-4184-42A5-8FCD-8839B70FA129}" presName="text_1" presStyleLbl="node1" presStyleIdx="0" presStyleCnt="6">
        <dgm:presLayoutVars>
          <dgm:bulletEnabled val="1"/>
        </dgm:presLayoutVars>
      </dgm:prSet>
      <dgm:spPr/>
    </dgm:pt>
    <dgm:pt modelId="{A85CBD1E-E940-47B8-B783-EAFD38DFDC74}" type="pres">
      <dgm:prSet presAssocID="{C94B444A-4184-42A5-8FCD-8839B70FA129}" presName="accent_1" presStyleCnt="0"/>
      <dgm:spPr/>
    </dgm:pt>
    <dgm:pt modelId="{96ACD930-284B-4D22-A66B-18EB3863D9FC}" type="pres">
      <dgm:prSet presAssocID="{C94B444A-4184-42A5-8FCD-8839B70FA129}" presName="accentRepeatNode" presStyleLbl="solidFgAcc1" presStyleIdx="0" presStyleCnt="6"/>
      <dgm:spPr>
        <a:solidFill>
          <a:schemeClr val="accent1">
            <a:lumMod val="20000"/>
            <a:lumOff val="80000"/>
          </a:schemeClr>
        </a:solidFill>
      </dgm:spPr>
    </dgm:pt>
    <dgm:pt modelId="{A58F8EDD-7496-41CF-87F0-15936887B93A}" type="pres">
      <dgm:prSet presAssocID="{263D2B8B-A5D6-4FB6-B0F9-2C41B3AA662D}" presName="text_2" presStyleLbl="node1" presStyleIdx="1" presStyleCnt="6">
        <dgm:presLayoutVars>
          <dgm:bulletEnabled val="1"/>
        </dgm:presLayoutVars>
      </dgm:prSet>
      <dgm:spPr/>
    </dgm:pt>
    <dgm:pt modelId="{63B43058-8022-4D84-B94C-1C7DDDD7BC88}" type="pres">
      <dgm:prSet presAssocID="{263D2B8B-A5D6-4FB6-B0F9-2C41B3AA662D}" presName="accent_2" presStyleCnt="0"/>
      <dgm:spPr/>
    </dgm:pt>
    <dgm:pt modelId="{2917F586-A06D-438A-A1C7-3BB2FE3FACED}" type="pres">
      <dgm:prSet presAssocID="{263D2B8B-A5D6-4FB6-B0F9-2C41B3AA662D}" presName="accentRepeatNode" presStyleLbl="solidFgAcc1" presStyleIdx="1" presStyleCnt="6"/>
      <dgm:spPr>
        <a:solidFill>
          <a:schemeClr val="accent1">
            <a:lumMod val="20000"/>
            <a:lumOff val="80000"/>
          </a:schemeClr>
        </a:solidFill>
      </dgm:spPr>
    </dgm:pt>
    <dgm:pt modelId="{55921027-DB05-41A9-A289-1D1A5A0E73F2}" type="pres">
      <dgm:prSet presAssocID="{715BED2F-C2CD-4C7E-B9FA-021302637D84}" presName="text_3" presStyleLbl="node1" presStyleIdx="2" presStyleCnt="6">
        <dgm:presLayoutVars>
          <dgm:bulletEnabled val="1"/>
        </dgm:presLayoutVars>
      </dgm:prSet>
      <dgm:spPr/>
    </dgm:pt>
    <dgm:pt modelId="{9DA71CEE-EB17-40AD-9B48-B2A4C2F4B5E9}" type="pres">
      <dgm:prSet presAssocID="{715BED2F-C2CD-4C7E-B9FA-021302637D84}" presName="accent_3" presStyleCnt="0"/>
      <dgm:spPr/>
    </dgm:pt>
    <dgm:pt modelId="{4E8F9EE5-4C79-4A2B-9B65-325E079FFD64}" type="pres">
      <dgm:prSet presAssocID="{715BED2F-C2CD-4C7E-B9FA-021302637D84}" presName="accentRepeatNode" presStyleLbl="solidFgAcc1" presStyleIdx="2" presStyleCnt="6"/>
      <dgm:spPr>
        <a:solidFill>
          <a:schemeClr val="accent1">
            <a:lumMod val="20000"/>
            <a:lumOff val="80000"/>
          </a:schemeClr>
        </a:solidFill>
      </dgm:spPr>
    </dgm:pt>
    <dgm:pt modelId="{26DCA128-FD86-448B-B4AD-AA4CF4FDC66B}" type="pres">
      <dgm:prSet presAssocID="{123414F1-9018-4BC9-8C9A-B7AFF93384AF}" presName="text_4" presStyleLbl="node1" presStyleIdx="3" presStyleCnt="6">
        <dgm:presLayoutVars>
          <dgm:bulletEnabled val="1"/>
        </dgm:presLayoutVars>
      </dgm:prSet>
      <dgm:spPr/>
    </dgm:pt>
    <dgm:pt modelId="{620D3540-DEE3-4FF4-AA7A-E307A33B44CD}" type="pres">
      <dgm:prSet presAssocID="{123414F1-9018-4BC9-8C9A-B7AFF93384AF}" presName="accent_4" presStyleCnt="0"/>
      <dgm:spPr/>
    </dgm:pt>
    <dgm:pt modelId="{C3461114-42FC-42FF-9F2C-61DCF64758F2}" type="pres">
      <dgm:prSet presAssocID="{123414F1-9018-4BC9-8C9A-B7AFF93384AF}" presName="accentRepeatNode" presStyleLbl="solidFgAcc1" presStyleIdx="3" presStyleCnt="6"/>
      <dgm:spPr>
        <a:solidFill>
          <a:schemeClr val="accent1">
            <a:lumMod val="20000"/>
            <a:lumOff val="80000"/>
          </a:schemeClr>
        </a:solidFill>
      </dgm:spPr>
    </dgm:pt>
    <dgm:pt modelId="{AB813F28-D428-4386-A9D8-4AD958910FF7}" type="pres">
      <dgm:prSet presAssocID="{3D984024-B7E1-4CB9-BD44-7B31C1C5C07F}" presName="text_5" presStyleLbl="node1" presStyleIdx="4" presStyleCnt="6">
        <dgm:presLayoutVars>
          <dgm:bulletEnabled val="1"/>
        </dgm:presLayoutVars>
      </dgm:prSet>
      <dgm:spPr/>
    </dgm:pt>
    <dgm:pt modelId="{792C3EDD-C5FB-4E7B-8558-FC7A90E56381}" type="pres">
      <dgm:prSet presAssocID="{3D984024-B7E1-4CB9-BD44-7B31C1C5C07F}" presName="accent_5" presStyleCnt="0"/>
      <dgm:spPr/>
    </dgm:pt>
    <dgm:pt modelId="{B8A47D8F-BBE7-42BB-9D76-F3A029D448EE}" type="pres">
      <dgm:prSet presAssocID="{3D984024-B7E1-4CB9-BD44-7B31C1C5C07F}" presName="accentRepeatNode" presStyleLbl="solidFgAcc1" presStyleIdx="4" presStyleCnt="6"/>
      <dgm:spPr>
        <a:solidFill>
          <a:schemeClr val="accent1">
            <a:lumMod val="20000"/>
            <a:lumOff val="80000"/>
          </a:schemeClr>
        </a:solidFill>
      </dgm:spPr>
    </dgm:pt>
    <dgm:pt modelId="{C29199EB-964E-4E9B-8F8B-6589DB9899A9}" type="pres">
      <dgm:prSet presAssocID="{8FEB5487-4FA0-485B-87D7-0FBBA628C4F2}" presName="text_6" presStyleLbl="node1" presStyleIdx="5" presStyleCnt="6">
        <dgm:presLayoutVars>
          <dgm:bulletEnabled val="1"/>
        </dgm:presLayoutVars>
      </dgm:prSet>
      <dgm:spPr/>
    </dgm:pt>
    <dgm:pt modelId="{5F8E407E-0F7F-4458-877A-0E388F06776F}" type="pres">
      <dgm:prSet presAssocID="{8FEB5487-4FA0-485B-87D7-0FBBA628C4F2}" presName="accent_6" presStyleCnt="0"/>
      <dgm:spPr/>
    </dgm:pt>
    <dgm:pt modelId="{11BA53B6-DDC4-492E-B910-6076AC744741}" type="pres">
      <dgm:prSet presAssocID="{8FEB5487-4FA0-485B-87D7-0FBBA628C4F2}" presName="accentRepeatNode" presStyleLbl="solidFgAcc1" presStyleIdx="5" presStyleCnt="6"/>
      <dgm:spPr>
        <a:solidFill>
          <a:schemeClr val="accent1">
            <a:lumMod val="20000"/>
            <a:lumOff val="80000"/>
          </a:schemeClr>
        </a:solidFill>
      </dgm:spPr>
    </dgm:pt>
  </dgm:ptLst>
  <dgm:cxnLst>
    <dgm:cxn modelId="{02ACA400-EAD2-44B5-A557-B11E1A100A12}" srcId="{7E38044A-5579-4C36-91B4-271C605833ED}" destId="{715BED2F-C2CD-4C7E-B9FA-021302637D84}" srcOrd="2" destOrd="0" parTransId="{D56BC5D0-6DB2-4031-9CB2-C84F8FB400F1}" sibTransId="{0219BB20-9DEA-49CF-BFA0-F33B0E988897}"/>
    <dgm:cxn modelId="{5CE31602-DC20-4792-8B1B-ED4D339B081A}" srcId="{7E38044A-5579-4C36-91B4-271C605833ED}" destId="{123414F1-9018-4BC9-8C9A-B7AFF93384AF}" srcOrd="3" destOrd="0" parTransId="{034895BF-6E56-40D0-A820-3CE6985F9BFB}" sibTransId="{ED8DC170-BF16-4A59-BEE0-09F0A51A3E9D}"/>
    <dgm:cxn modelId="{22B51D0F-50D4-4B13-B8AB-308EB773949E}" type="presOf" srcId="{8FEB5487-4FA0-485B-87D7-0FBBA628C4F2}" destId="{C29199EB-964E-4E9B-8F8B-6589DB9899A9}" srcOrd="0" destOrd="0" presId="urn:microsoft.com/office/officeart/2008/layout/VerticalCurvedList"/>
    <dgm:cxn modelId="{F2234A0F-A7E0-420E-9BE5-E49DC3C49E5F}" srcId="{7E38044A-5579-4C36-91B4-271C605833ED}" destId="{3D984024-B7E1-4CB9-BD44-7B31C1C5C07F}" srcOrd="4" destOrd="0" parTransId="{18E098F2-5620-49BF-9F1C-B0DE170FB2F9}" sibTransId="{040A3DC3-5FA9-4BC2-9ED6-3CAF82AA7EC8}"/>
    <dgm:cxn modelId="{F001AC26-52E0-43DD-9A6A-17A4BA737B30}" type="presOf" srcId="{35D09E11-5958-4244-93C9-8FB9634C8384}" destId="{4D31262B-D6CA-4A80-BB2C-A0840C19BBB1}" srcOrd="0" destOrd="0" presId="urn:microsoft.com/office/officeart/2008/layout/VerticalCurvedList"/>
    <dgm:cxn modelId="{E0398847-6126-4AB3-A1E8-A5FC8C13A013}" type="presOf" srcId="{7E38044A-5579-4C36-91B4-271C605833ED}" destId="{4A7859A6-9927-493C-9968-B8123F2AD910}" srcOrd="0" destOrd="0" presId="urn:microsoft.com/office/officeart/2008/layout/VerticalCurvedList"/>
    <dgm:cxn modelId="{53EA2753-12D4-444B-A175-1F912A5EFA91}" type="presOf" srcId="{C94B444A-4184-42A5-8FCD-8839B70FA129}" destId="{EC707B95-2B63-4917-B5F5-8F2D6DE71BA0}" srcOrd="0" destOrd="0" presId="urn:microsoft.com/office/officeart/2008/layout/VerticalCurvedList"/>
    <dgm:cxn modelId="{3470B755-1EE1-428B-A9F3-DCEBEC7344B0}" srcId="{7E38044A-5579-4C36-91B4-271C605833ED}" destId="{263D2B8B-A5D6-4FB6-B0F9-2C41B3AA662D}" srcOrd="1" destOrd="0" parTransId="{D455CFEB-927D-4764-A19B-D2AE83DAEFD8}" sibTransId="{4CEE8527-0951-46A6-B735-976E32F8D951}"/>
    <dgm:cxn modelId="{ED3DB67E-F88D-413E-87EA-62274917DD89}" type="presOf" srcId="{123414F1-9018-4BC9-8C9A-B7AFF93384AF}" destId="{26DCA128-FD86-448B-B4AD-AA4CF4FDC66B}" srcOrd="0" destOrd="0" presId="urn:microsoft.com/office/officeart/2008/layout/VerticalCurvedList"/>
    <dgm:cxn modelId="{F51E3A98-1AB4-46EE-A9D2-3B8AC64D026D}" srcId="{7E38044A-5579-4C36-91B4-271C605833ED}" destId="{C94B444A-4184-42A5-8FCD-8839B70FA129}" srcOrd="0" destOrd="0" parTransId="{DD7DF865-7777-4128-AE73-7F915DE16449}" sibTransId="{35D09E11-5958-4244-93C9-8FB9634C8384}"/>
    <dgm:cxn modelId="{6D9118B0-3F30-4D3C-8744-0193DFFB5969}" srcId="{7E38044A-5579-4C36-91B4-271C605833ED}" destId="{8FEB5487-4FA0-485B-87D7-0FBBA628C4F2}" srcOrd="5" destOrd="0" parTransId="{24D82845-CE50-4F32-9286-3DF81A0F77CE}" sibTransId="{0B41AAD4-7B8E-4618-A550-BAC0C477E537}"/>
    <dgm:cxn modelId="{EAD33CDF-00CB-458D-8409-808CE4DA7435}" type="presOf" srcId="{3D984024-B7E1-4CB9-BD44-7B31C1C5C07F}" destId="{AB813F28-D428-4386-A9D8-4AD958910FF7}" srcOrd="0" destOrd="0" presId="urn:microsoft.com/office/officeart/2008/layout/VerticalCurvedList"/>
    <dgm:cxn modelId="{7BF18FE6-051B-49E4-ADCF-18F13E6B4653}" type="presOf" srcId="{715BED2F-C2CD-4C7E-B9FA-021302637D84}" destId="{55921027-DB05-41A9-A289-1D1A5A0E73F2}" srcOrd="0" destOrd="0" presId="urn:microsoft.com/office/officeart/2008/layout/VerticalCurvedList"/>
    <dgm:cxn modelId="{FB3A7BFA-5ED1-428F-B984-BC4EE2084F06}" type="presOf" srcId="{263D2B8B-A5D6-4FB6-B0F9-2C41B3AA662D}" destId="{A58F8EDD-7496-41CF-87F0-15936887B93A}" srcOrd="0" destOrd="0" presId="urn:microsoft.com/office/officeart/2008/layout/VerticalCurvedList"/>
    <dgm:cxn modelId="{287E9B11-B325-46C4-B47F-F3A127E46EE0}" type="presParOf" srcId="{4A7859A6-9927-493C-9968-B8123F2AD910}" destId="{073958FE-3A3F-4621-90B1-39156462A69C}" srcOrd="0" destOrd="0" presId="urn:microsoft.com/office/officeart/2008/layout/VerticalCurvedList"/>
    <dgm:cxn modelId="{40B5ED01-CBCF-424A-B165-8E7D28AF30A4}" type="presParOf" srcId="{073958FE-3A3F-4621-90B1-39156462A69C}" destId="{63F2BE13-CE1B-4DF3-AA9F-48C1C59CFABF}" srcOrd="0" destOrd="0" presId="urn:microsoft.com/office/officeart/2008/layout/VerticalCurvedList"/>
    <dgm:cxn modelId="{AC6DEEB8-F774-4CA5-95AD-053BF6A11AD6}" type="presParOf" srcId="{63F2BE13-CE1B-4DF3-AA9F-48C1C59CFABF}" destId="{49043005-CC71-4659-BA5C-5752B882A1EE}" srcOrd="0" destOrd="0" presId="urn:microsoft.com/office/officeart/2008/layout/VerticalCurvedList"/>
    <dgm:cxn modelId="{C8B78B2F-F4BB-477D-8BC2-2535E14103A0}" type="presParOf" srcId="{63F2BE13-CE1B-4DF3-AA9F-48C1C59CFABF}" destId="{4D31262B-D6CA-4A80-BB2C-A0840C19BBB1}" srcOrd="1" destOrd="0" presId="urn:microsoft.com/office/officeart/2008/layout/VerticalCurvedList"/>
    <dgm:cxn modelId="{B3109A57-3482-4A3D-A3AC-F14A08B02262}" type="presParOf" srcId="{63F2BE13-CE1B-4DF3-AA9F-48C1C59CFABF}" destId="{8A0652E3-4050-4BAB-87B3-6EB35E957ECB}" srcOrd="2" destOrd="0" presId="urn:microsoft.com/office/officeart/2008/layout/VerticalCurvedList"/>
    <dgm:cxn modelId="{2500FD8D-DFB9-474F-985E-2D1E7573965A}" type="presParOf" srcId="{63F2BE13-CE1B-4DF3-AA9F-48C1C59CFABF}" destId="{B9A2BD0C-8DEE-420C-A280-9CFB4E873FA5}" srcOrd="3" destOrd="0" presId="urn:microsoft.com/office/officeart/2008/layout/VerticalCurvedList"/>
    <dgm:cxn modelId="{A060FF53-2859-4732-A6D0-9D6CB7E1BD27}" type="presParOf" srcId="{073958FE-3A3F-4621-90B1-39156462A69C}" destId="{EC707B95-2B63-4917-B5F5-8F2D6DE71BA0}" srcOrd="1" destOrd="0" presId="urn:microsoft.com/office/officeart/2008/layout/VerticalCurvedList"/>
    <dgm:cxn modelId="{73B4C324-5231-4C2B-BA1D-FE73BF069182}" type="presParOf" srcId="{073958FE-3A3F-4621-90B1-39156462A69C}" destId="{A85CBD1E-E940-47B8-B783-EAFD38DFDC74}" srcOrd="2" destOrd="0" presId="urn:microsoft.com/office/officeart/2008/layout/VerticalCurvedList"/>
    <dgm:cxn modelId="{9BFFED28-AB72-4D95-9E52-0FD8D7E1749D}" type="presParOf" srcId="{A85CBD1E-E940-47B8-B783-EAFD38DFDC74}" destId="{96ACD930-284B-4D22-A66B-18EB3863D9FC}" srcOrd="0" destOrd="0" presId="urn:microsoft.com/office/officeart/2008/layout/VerticalCurvedList"/>
    <dgm:cxn modelId="{C3B46D90-1F59-4781-88A1-D001C99BF845}" type="presParOf" srcId="{073958FE-3A3F-4621-90B1-39156462A69C}" destId="{A58F8EDD-7496-41CF-87F0-15936887B93A}" srcOrd="3" destOrd="0" presId="urn:microsoft.com/office/officeart/2008/layout/VerticalCurvedList"/>
    <dgm:cxn modelId="{221FBA61-783C-4E67-A03D-B1C0DAD7D9BA}" type="presParOf" srcId="{073958FE-3A3F-4621-90B1-39156462A69C}" destId="{63B43058-8022-4D84-B94C-1C7DDDD7BC88}" srcOrd="4" destOrd="0" presId="urn:microsoft.com/office/officeart/2008/layout/VerticalCurvedList"/>
    <dgm:cxn modelId="{4355EE2B-F20A-4179-9C43-BD88928C68D9}" type="presParOf" srcId="{63B43058-8022-4D84-B94C-1C7DDDD7BC88}" destId="{2917F586-A06D-438A-A1C7-3BB2FE3FACED}" srcOrd="0" destOrd="0" presId="urn:microsoft.com/office/officeart/2008/layout/VerticalCurvedList"/>
    <dgm:cxn modelId="{52FFA85F-6CC9-4D2A-9836-96CFACF56409}" type="presParOf" srcId="{073958FE-3A3F-4621-90B1-39156462A69C}" destId="{55921027-DB05-41A9-A289-1D1A5A0E73F2}" srcOrd="5" destOrd="0" presId="urn:microsoft.com/office/officeart/2008/layout/VerticalCurvedList"/>
    <dgm:cxn modelId="{B658D433-5175-49A6-9941-B16671FCC70B}" type="presParOf" srcId="{073958FE-3A3F-4621-90B1-39156462A69C}" destId="{9DA71CEE-EB17-40AD-9B48-B2A4C2F4B5E9}" srcOrd="6" destOrd="0" presId="urn:microsoft.com/office/officeart/2008/layout/VerticalCurvedList"/>
    <dgm:cxn modelId="{8670B548-37CC-4698-BF7D-8C25EA56A55E}" type="presParOf" srcId="{9DA71CEE-EB17-40AD-9B48-B2A4C2F4B5E9}" destId="{4E8F9EE5-4C79-4A2B-9B65-325E079FFD64}" srcOrd="0" destOrd="0" presId="urn:microsoft.com/office/officeart/2008/layout/VerticalCurvedList"/>
    <dgm:cxn modelId="{3948737E-1843-47AE-903B-5E28B91FB62D}" type="presParOf" srcId="{073958FE-3A3F-4621-90B1-39156462A69C}" destId="{26DCA128-FD86-448B-B4AD-AA4CF4FDC66B}" srcOrd="7" destOrd="0" presId="urn:microsoft.com/office/officeart/2008/layout/VerticalCurvedList"/>
    <dgm:cxn modelId="{5C80A98D-FCAF-46A7-BE69-4A2CC4674F54}" type="presParOf" srcId="{073958FE-3A3F-4621-90B1-39156462A69C}" destId="{620D3540-DEE3-4FF4-AA7A-E307A33B44CD}" srcOrd="8" destOrd="0" presId="urn:microsoft.com/office/officeart/2008/layout/VerticalCurvedList"/>
    <dgm:cxn modelId="{DF58C891-C989-4EDB-B09A-71DCB5C5263A}" type="presParOf" srcId="{620D3540-DEE3-4FF4-AA7A-E307A33B44CD}" destId="{C3461114-42FC-42FF-9F2C-61DCF64758F2}" srcOrd="0" destOrd="0" presId="urn:microsoft.com/office/officeart/2008/layout/VerticalCurvedList"/>
    <dgm:cxn modelId="{73CCE7EA-A235-4662-A3D8-6D32BA748D80}" type="presParOf" srcId="{073958FE-3A3F-4621-90B1-39156462A69C}" destId="{AB813F28-D428-4386-A9D8-4AD958910FF7}" srcOrd="9" destOrd="0" presId="urn:microsoft.com/office/officeart/2008/layout/VerticalCurvedList"/>
    <dgm:cxn modelId="{C5360D60-0F11-4781-AD48-AB809E1B1F3C}" type="presParOf" srcId="{073958FE-3A3F-4621-90B1-39156462A69C}" destId="{792C3EDD-C5FB-4E7B-8558-FC7A90E56381}" srcOrd="10" destOrd="0" presId="urn:microsoft.com/office/officeart/2008/layout/VerticalCurvedList"/>
    <dgm:cxn modelId="{32611972-46E8-4361-9D33-F9808E1B8266}" type="presParOf" srcId="{792C3EDD-C5FB-4E7B-8558-FC7A90E56381}" destId="{B8A47D8F-BBE7-42BB-9D76-F3A029D448EE}" srcOrd="0" destOrd="0" presId="urn:microsoft.com/office/officeart/2008/layout/VerticalCurvedList"/>
    <dgm:cxn modelId="{4A4AA3F8-8341-4ADD-9F0F-DA3628FF4AB2}" type="presParOf" srcId="{073958FE-3A3F-4621-90B1-39156462A69C}" destId="{C29199EB-964E-4E9B-8F8B-6589DB9899A9}" srcOrd="11" destOrd="0" presId="urn:microsoft.com/office/officeart/2008/layout/VerticalCurvedList"/>
    <dgm:cxn modelId="{75F22185-C284-4BEF-8B9F-9A0C69C1BF34}" type="presParOf" srcId="{073958FE-3A3F-4621-90B1-39156462A69C}" destId="{5F8E407E-0F7F-4458-877A-0E388F06776F}" srcOrd="12" destOrd="0" presId="urn:microsoft.com/office/officeart/2008/layout/VerticalCurvedList"/>
    <dgm:cxn modelId="{2BB538EA-B685-4573-9F33-250292A345F6}" type="presParOf" srcId="{5F8E407E-0F7F-4458-877A-0E388F06776F}" destId="{11BA53B6-DDC4-492E-B910-6076AC74474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728D9-B6DF-4A81-A98E-E922F16CCC38}">
      <dsp:nvSpPr>
        <dsp:cNvPr id="0" name=""/>
        <dsp:cNvSpPr/>
      </dsp:nvSpPr>
      <dsp:spPr>
        <a:xfrm>
          <a:off x="0" y="421"/>
          <a:ext cx="64678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DD0AB-E545-4B13-9AFE-DF90AE805E1C}">
      <dsp:nvSpPr>
        <dsp:cNvPr id="0" name=""/>
        <dsp:cNvSpPr/>
      </dsp:nvSpPr>
      <dsp:spPr>
        <a:xfrm>
          <a:off x="0" y="421"/>
          <a:ext cx="6467866" cy="49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Background</a:t>
          </a:r>
        </a:p>
      </dsp:txBody>
      <dsp:txXfrm>
        <a:off x="0" y="421"/>
        <a:ext cx="6467866" cy="492824"/>
      </dsp:txXfrm>
    </dsp:sp>
    <dsp:sp modelId="{8B680B72-BE35-4E59-8545-26C39251C65C}">
      <dsp:nvSpPr>
        <dsp:cNvPr id="0" name=""/>
        <dsp:cNvSpPr/>
      </dsp:nvSpPr>
      <dsp:spPr>
        <a:xfrm>
          <a:off x="0" y="493245"/>
          <a:ext cx="64678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3C419-7559-4F7C-8BDD-7D816909D678}">
      <dsp:nvSpPr>
        <dsp:cNvPr id="0" name=""/>
        <dsp:cNvSpPr/>
      </dsp:nvSpPr>
      <dsp:spPr>
        <a:xfrm>
          <a:off x="0" y="493245"/>
          <a:ext cx="6467866" cy="49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Business</a:t>
          </a:r>
          <a:r>
            <a:rPr lang="en-US" sz="2200" kern="1200"/>
            <a:t> Goal</a:t>
          </a:r>
        </a:p>
      </dsp:txBody>
      <dsp:txXfrm>
        <a:off x="0" y="493245"/>
        <a:ext cx="6467866" cy="492824"/>
      </dsp:txXfrm>
    </dsp:sp>
    <dsp:sp modelId="{976A88A4-77AB-43C2-915E-49637E04A3BE}">
      <dsp:nvSpPr>
        <dsp:cNvPr id="0" name=""/>
        <dsp:cNvSpPr/>
      </dsp:nvSpPr>
      <dsp:spPr>
        <a:xfrm>
          <a:off x="0" y="986069"/>
          <a:ext cx="64678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BF2C4-106A-48B0-88B0-AD8AAC7448A2}">
      <dsp:nvSpPr>
        <dsp:cNvPr id="0" name=""/>
        <dsp:cNvSpPr/>
      </dsp:nvSpPr>
      <dsp:spPr>
        <a:xfrm>
          <a:off x="0" y="986069"/>
          <a:ext cx="6467866" cy="49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Mining</a:t>
          </a:r>
          <a:r>
            <a:rPr lang="en-US" sz="2200" kern="1200"/>
            <a:t> Goal</a:t>
          </a:r>
        </a:p>
      </dsp:txBody>
      <dsp:txXfrm>
        <a:off x="0" y="986069"/>
        <a:ext cx="6467866" cy="492824"/>
      </dsp:txXfrm>
    </dsp:sp>
    <dsp:sp modelId="{18C47B91-B986-465C-9495-F3031F5CE4BC}">
      <dsp:nvSpPr>
        <dsp:cNvPr id="0" name=""/>
        <dsp:cNvSpPr/>
      </dsp:nvSpPr>
      <dsp:spPr>
        <a:xfrm>
          <a:off x="0" y="1478894"/>
          <a:ext cx="64678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5002F-3140-42D8-8021-84371B486954}">
      <dsp:nvSpPr>
        <dsp:cNvPr id="0" name=""/>
        <dsp:cNvSpPr/>
      </dsp:nvSpPr>
      <dsp:spPr>
        <a:xfrm>
          <a:off x="0" y="1478894"/>
          <a:ext cx="6467866" cy="49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Data</a:t>
          </a:r>
          <a:r>
            <a:rPr lang="en-US" sz="2200" kern="1200"/>
            <a:t> </a:t>
          </a:r>
          <a:r>
            <a:rPr lang="en-US" sz="2200" kern="1200">
              <a:latin typeface="Calibri"/>
              <a:cs typeface="Calibri"/>
            </a:rPr>
            <a:t>Description and Data Preparation</a:t>
          </a:r>
        </a:p>
      </dsp:txBody>
      <dsp:txXfrm>
        <a:off x="0" y="1478894"/>
        <a:ext cx="6467866" cy="492824"/>
      </dsp:txXfrm>
    </dsp:sp>
    <dsp:sp modelId="{7D27DE6A-4835-4B6A-A6CE-565B29BE971E}">
      <dsp:nvSpPr>
        <dsp:cNvPr id="0" name=""/>
        <dsp:cNvSpPr/>
      </dsp:nvSpPr>
      <dsp:spPr>
        <a:xfrm>
          <a:off x="0" y="1971718"/>
          <a:ext cx="64678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66A2D-2F1F-4F2C-A435-8CED2AB1AF0C}">
      <dsp:nvSpPr>
        <dsp:cNvPr id="0" name=""/>
        <dsp:cNvSpPr/>
      </dsp:nvSpPr>
      <dsp:spPr>
        <a:xfrm>
          <a:off x="0" y="1971718"/>
          <a:ext cx="6467866" cy="49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Exploratory </a:t>
          </a:r>
          <a:r>
            <a:rPr lang="en-US" sz="2200" kern="1200"/>
            <a:t>Analysis</a:t>
          </a:r>
        </a:p>
      </dsp:txBody>
      <dsp:txXfrm>
        <a:off x="0" y="1971718"/>
        <a:ext cx="6467866" cy="492824"/>
      </dsp:txXfrm>
    </dsp:sp>
    <dsp:sp modelId="{A3B7834E-13D9-4D12-8FA8-0D2C79464946}">
      <dsp:nvSpPr>
        <dsp:cNvPr id="0" name=""/>
        <dsp:cNvSpPr/>
      </dsp:nvSpPr>
      <dsp:spPr>
        <a:xfrm>
          <a:off x="0" y="2464543"/>
          <a:ext cx="64678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477FD-626B-4EC4-830B-014A4F81521B}">
      <dsp:nvSpPr>
        <dsp:cNvPr id="0" name=""/>
        <dsp:cNvSpPr/>
      </dsp:nvSpPr>
      <dsp:spPr>
        <a:xfrm>
          <a:off x="0" y="2464543"/>
          <a:ext cx="6467866" cy="49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Methods</a:t>
          </a:r>
          <a:r>
            <a:rPr lang="en-US" sz="2200" kern="1200"/>
            <a:t> and Evaluation</a:t>
          </a:r>
        </a:p>
      </dsp:txBody>
      <dsp:txXfrm>
        <a:off x="0" y="2464543"/>
        <a:ext cx="6467866" cy="492824"/>
      </dsp:txXfrm>
    </dsp:sp>
    <dsp:sp modelId="{B578E763-EEEE-4B36-8108-BE991C848CF2}">
      <dsp:nvSpPr>
        <dsp:cNvPr id="0" name=""/>
        <dsp:cNvSpPr/>
      </dsp:nvSpPr>
      <dsp:spPr>
        <a:xfrm>
          <a:off x="0" y="2957367"/>
          <a:ext cx="64678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43AFD-B61A-468C-8795-0601F9C1E21C}">
      <dsp:nvSpPr>
        <dsp:cNvPr id="0" name=""/>
        <dsp:cNvSpPr/>
      </dsp:nvSpPr>
      <dsp:spPr>
        <a:xfrm>
          <a:off x="0" y="2957367"/>
          <a:ext cx="6467866" cy="492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Recommendations and Next Steps</a:t>
          </a:r>
        </a:p>
      </dsp:txBody>
      <dsp:txXfrm>
        <a:off x="0" y="2957367"/>
        <a:ext cx="6467866" cy="4928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6EAA-3458-4816-8763-EE692F64CA87}">
      <dsp:nvSpPr>
        <dsp:cNvPr id="0" name=""/>
        <dsp:cNvSpPr/>
      </dsp:nvSpPr>
      <dsp:spPr>
        <a:xfrm>
          <a:off x="1314" y="587396"/>
          <a:ext cx="1547194" cy="6188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 sz="900" kern="1200">
            <a:solidFill>
              <a:schemeClr val="accent5"/>
            </a:solidFill>
          </a:endParaRPr>
        </a:p>
      </dsp:txBody>
      <dsp:txXfrm>
        <a:off x="1314" y="587396"/>
        <a:ext cx="1392475" cy="618877"/>
      </dsp:txXfrm>
    </dsp:sp>
    <dsp:sp modelId="{E367F544-5EAC-47EA-B993-353C1F241AD7}">
      <dsp:nvSpPr>
        <dsp:cNvPr id="0" name=""/>
        <dsp:cNvSpPr/>
      </dsp:nvSpPr>
      <dsp:spPr>
        <a:xfrm>
          <a:off x="1239070" y="587396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1548509" y="587396"/>
        <a:ext cx="928317" cy="618877"/>
      </dsp:txXfrm>
    </dsp:sp>
    <dsp:sp modelId="{665937E8-2D2B-4928-9845-2CF4DF224A80}">
      <dsp:nvSpPr>
        <dsp:cNvPr id="0" name=""/>
        <dsp:cNvSpPr/>
      </dsp:nvSpPr>
      <dsp:spPr>
        <a:xfrm>
          <a:off x="2476826" y="587396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2786265" y="587396"/>
        <a:ext cx="928317" cy="618877"/>
      </dsp:txXfrm>
    </dsp:sp>
    <dsp:sp modelId="{30595FA7-C72C-4CD2-9C0E-CDDCA6F621C7}">
      <dsp:nvSpPr>
        <dsp:cNvPr id="0" name=""/>
        <dsp:cNvSpPr/>
      </dsp:nvSpPr>
      <dsp:spPr>
        <a:xfrm>
          <a:off x="3714582" y="587396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sp:txBody>
      <dsp:txXfrm>
        <a:off x="4024021" y="587396"/>
        <a:ext cx="928317" cy="618877"/>
      </dsp:txXfrm>
    </dsp:sp>
    <dsp:sp modelId="{0AFDC82F-31E7-4B28-AB1E-FB63B27397B3}">
      <dsp:nvSpPr>
        <dsp:cNvPr id="0" name=""/>
        <dsp:cNvSpPr/>
      </dsp:nvSpPr>
      <dsp:spPr>
        <a:xfrm>
          <a:off x="4952338" y="587396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 Light" panose="020F0302020204030204"/>
            </a:rPr>
            <a:t>Exploratory Analysis</a:t>
          </a:r>
        </a:p>
      </dsp:txBody>
      <dsp:txXfrm>
        <a:off x="5261777" y="587396"/>
        <a:ext cx="928317" cy="618877"/>
      </dsp:txXfrm>
    </dsp:sp>
    <dsp:sp modelId="{2F182151-9741-483E-A7DE-F7F60D5DFCE0}">
      <dsp:nvSpPr>
        <dsp:cNvPr id="0" name=""/>
        <dsp:cNvSpPr/>
      </dsp:nvSpPr>
      <dsp:spPr>
        <a:xfrm>
          <a:off x="6190094" y="587396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sp:txBody>
      <dsp:txXfrm>
        <a:off x="6499533" y="587396"/>
        <a:ext cx="928317" cy="618877"/>
      </dsp:txXfrm>
    </dsp:sp>
    <dsp:sp modelId="{65118167-DCFA-4810-A0B1-0E423DDA5E8C}">
      <dsp:nvSpPr>
        <dsp:cNvPr id="0" name=""/>
        <dsp:cNvSpPr/>
      </dsp:nvSpPr>
      <dsp:spPr>
        <a:xfrm>
          <a:off x="7427850" y="587396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sp:txBody>
      <dsp:txXfrm>
        <a:off x="7737289" y="587396"/>
        <a:ext cx="928317" cy="61887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6EAA-3458-4816-8763-EE692F64CA87}">
      <dsp:nvSpPr>
        <dsp:cNvPr id="0" name=""/>
        <dsp:cNvSpPr/>
      </dsp:nvSpPr>
      <dsp:spPr>
        <a:xfrm>
          <a:off x="1314" y="429007"/>
          <a:ext cx="1547194" cy="6188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 sz="900" kern="1200">
            <a:solidFill>
              <a:schemeClr val="accent5"/>
            </a:solidFill>
          </a:endParaRPr>
        </a:p>
      </dsp:txBody>
      <dsp:txXfrm>
        <a:off x="1314" y="429007"/>
        <a:ext cx="1392475" cy="618877"/>
      </dsp:txXfrm>
    </dsp:sp>
    <dsp:sp modelId="{E367F544-5EAC-47EA-B993-353C1F241AD7}">
      <dsp:nvSpPr>
        <dsp:cNvPr id="0" name=""/>
        <dsp:cNvSpPr/>
      </dsp:nvSpPr>
      <dsp:spPr>
        <a:xfrm>
          <a:off x="1239070" y="429007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1548509" y="429007"/>
        <a:ext cx="928317" cy="618877"/>
      </dsp:txXfrm>
    </dsp:sp>
    <dsp:sp modelId="{665937E8-2D2B-4928-9845-2CF4DF224A80}">
      <dsp:nvSpPr>
        <dsp:cNvPr id="0" name=""/>
        <dsp:cNvSpPr/>
      </dsp:nvSpPr>
      <dsp:spPr>
        <a:xfrm>
          <a:off x="2476826" y="429007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2786265" y="429007"/>
        <a:ext cx="928317" cy="618877"/>
      </dsp:txXfrm>
    </dsp:sp>
    <dsp:sp modelId="{30595FA7-C72C-4CD2-9C0E-CDDCA6F621C7}">
      <dsp:nvSpPr>
        <dsp:cNvPr id="0" name=""/>
        <dsp:cNvSpPr/>
      </dsp:nvSpPr>
      <dsp:spPr>
        <a:xfrm>
          <a:off x="3714582" y="429007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sp:txBody>
      <dsp:txXfrm>
        <a:off x="4024021" y="429007"/>
        <a:ext cx="928317" cy="618877"/>
      </dsp:txXfrm>
    </dsp:sp>
    <dsp:sp modelId="{0AFDC82F-31E7-4B28-AB1E-FB63B27397B3}">
      <dsp:nvSpPr>
        <dsp:cNvPr id="0" name=""/>
        <dsp:cNvSpPr/>
      </dsp:nvSpPr>
      <dsp:spPr>
        <a:xfrm>
          <a:off x="4952338" y="429007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sp:txBody>
      <dsp:txXfrm>
        <a:off x="5261777" y="429007"/>
        <a:ext cx="928317" cy="618877"/>
      </dsp:txXfrm>
    </dsp:sp>
    <dsp:sp modelId="{2F182151-9741-483E-A7DE-F7F60D5DFCE0}">
      <dsp:nvSpPr>
        <dsp:cNvPr id="0" name=""/>
        <dsp:cNvSpPr/>
      </dsp:nvSpPr>
      <dsp:spPr>
        <a:xfrm>
          <a:off x="6190094" y="429007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 Light" panose="020F0302020204030204"/>
            </a:rPr>
            <a:t>Methods and Evaluation</a:t>
          </a:r>
        </a:p>
      </dsp:txBody>
      <dsp:txXfrm>
        <a:off x="6499533" y="429007"/>
        <a:ext cx="928317" cy="618877"/>
      </dsp:txXfrm>
    </dsp:sp>
    <dsp:sp modelId="{65118167-DCFA-4810-A0B1-0E423DDA5E8C}">
      <dsp:nvSpPr>
        <dsp:cNvPr id="0" name=""/>
        <dsp:cNvSpPr/>
      </dsp:nvSpPr>
      <dsp:spPr>
        <a:xfrm>
          <a:off x="7427850" y="429007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sp:txBody>
      <dsp:txXfrm>
        <a:off x="7737289" y="429007"/>
        <a:ext cx="928317" cy="61887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6EAA-3458-4816-8763-EE692F64CA87}">
      <dsp:nvSpPr>
        <dsp:cNvPr id="0" name=""/>
        <dsp:cNvSpPr/>
      </dsp:nvSpPr>
      <dsp:spPr>
        <a:xfrm>
          <a:off x="1314" y="2616641"/>
          <a:ext cx="1547194" cy="6188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 sz="900" kern="1200">
            <a:solidFill>
              <a:schemeClr val="accent5"/>
            </a:solidFill>
          </a:endParaRPr>
        </a:p>
      </dsp:txBody>
      <dsp:txXfrm>
        <a:off x="1314" y="2616641"/>
        <a:ext cx="1392475" cy="618877"/>
      </dsp:txXfrm>
    </dsp:sp>
    <dsp:sp modelId="{E367F544-5EAC-47EA-B993-353C1F241AD7}">
      <dsp:nvSpPr>
        <dsp:cNvPr id="0" name=""/>
        <dsp:cNvSpPr/>
      </dsp:nvSpPr>
      <dsp:spPr>
        <a:xfrm>
          <a:off x="1239070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1548509" y="2616641"/>
        <a:ext cx="928317" cy="618877"/>
      </dsp:txXfrm>
    </dsp:sp>
    <dsp:sp modelId="{665937E8-2D2B-4928-9845-2CF4DF224A80}">
      <dsp:nvSpPr>
        <dsp:cNvPr id="0" name=""/>
        <dsp:cNvSpPr/>
      </dsp:nvSpPr>
      <dsp:spPr>
        <a:xfrm>
          <a:off x="2476826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2786265" y="2616641"/>
        <a:ext cx="928317" cy="618877"/>
      </dsp:txXfrm>
    </dsp:sp>
    <dsp:sp modelId="{30595FA7-C72C-4CD2-9C0E-CDDCA6F621C7}">
      <dsp:nvSpPr>
        <dsp:cNvPr id="0" name=""/>
        <dsp:cNvSpPr/>
      </dsp:nvSpPr>
      <dsp:spPr>
        <a:xfrm>
          <a:off x="3714582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sp:txBody>
      <dsp:txXfrm>
        <a:off x="4024021" y="2616641"/>
        <a:ext cx="928317" cy="618877"/>
      </dsp:txXfrm>
    </dsp:sp>
    <dsp:sp modelId="{0AFDC82F-31E7-4B28-AB1E-FB63B27397B3}">
      <dsp:nvSpPr>
        <dsp:cNvPr id="0" name=""/>
        <dsp:cNvSpPr/>
      </dsp:nvSpPr>
      <dsp:spPr>
        <a:xfrm>
          <a:off x="4952338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sp:txBody>
      <dsp:txXfrm>
        <a:off x="5261777" y="2616641"/>
        <a:ext cx="928317" cy="618877"/>
      </dsp:txXfrm>
    </dsp:sp>
    <dsp:sp modelId="{2F182151-9741-483E-A7DE-F7F60D5DFCE0}">
      <dsp:nvSpPr>
        <dsp:cNvPr id="0" name=""/>
        <dsp:cNvSpPr/>
      </dsp:nvSpPr>
      <dsp:spPr>
        <a:xfrm>
          <a:off x="6190094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 Light" panose="020F0302020204030204"/>
            </a:rPr>
            <a:t>Methods and Evaluation</a:t>
          </a:r>
        </a:p>
      </dsp:txBody>
      <dsp:txXfrm>
        <a:off x="6499533" y="2616641"/>
        <a:ext cx="928317" cy="618877"/>
      </dsp:txXfrm>
    </dsp:sp>
    <dsp:sp modelId="{65118167-DCFA-4810-A0B1-0E423DDA5E8C}">
      <dsp:nvSpPr>
        <dsp:cNvPr id="0" name=""/>
        <dsp:cNvSpPr/>
      </dsp:nvSpPr>
      <dsp:spPr>
        <a:xfrm>
          <a:off x="7427850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sp:txBody>
      <dsp:txXfrm>
        <a:off x="7737289" y="2616641"/>
        <a:ext cx="928317" cy="61887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F3B1B-F533-461D-A173-49A14765146A}">
      <dsp:nvSpPr>
        <dsp:cNvPr id="0" name=""/>
        <dsp:cNvSpPr/>
      </dsp:nvSpPr>
      <dsp:spPr>
        <a:xfrm rot="16200000">
          <a:off x="103625" y="-103625"/>
          <a:ext cx="1862673" cy="206992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 Light" panose="020F0302020204030204"/>
            </a:rPr>
            <a:t>True Positive</a:t>
          </a:r>
          <a:endParaRPr lang="en-US" sz="2300" kern="1200" dirty="0"/>
        </a:p>
      </dsp:txBody>
      <dsp:txXfrm rot="5400000">
        <a:off x="-1" y="1"/>
        <a:ext cx="2069924" cy="1397004"/>
      </dsp:txXfrm>
    </dsp:sp>
    <dsp:sp modelId="{1B81E367-04A0-456E-9C1D-5FB9CDC70E31}">
      <dsp:nvSpPr>
        <dsp:cNvPr id="0" name=""/>
        <dsp:cNvSpPr/>
      </dsp:nvSpPr>
      <dsp:spPr>
        <a:xfrm>
          <a:off x="2069924" y="0"/>
          <a:ext cx="2069924" cy="186267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False Negative</a:t>
          </a:r>
          <a:endParaRPr lang="en-US" sz="2300" kern="1200"/>
        </a:p>
      </dsp:txBody>
      <dsp:txXfrm>
        <a:off x="2069924" y="0"/>
        <a:ext cx="2069924" cy="1397004"/>
      </dsp:txXfrm>
    </dsp:sp>
    <dsp:sp modelId="{496B89AD-F8CD-432E-B168-4D882CE0C428}">
      <dsp:nvSpPr>
        <dsp:cNvPr id="0" name=""/>
        <dsp:cNvSpPr/>
      </dsp:nvSpPr>
      <dsp:spPr>
        <a:xfrm rot="10800000">
          <a:off x="0" y="1862673"/>
          <a:ext cx="2069924" cy="1862673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False Positive</a:t>
          </a:r>
          <a:endParaRPr lang="en-US" sz="2300" kern="1200"/>
        </a:p>
      </dsp:txBody>
      <dsp:txXfrm rot="10800000">
        <a:off x="0" y="2328341"/>
        <a:ext cx="2069924" cy="1397004"/>
      </dsp:txXfrm>
    </dsp:sp>
    <dsp:sp modelId="{C61A8F4E-E94C-42CF-A2E1-F0CA8502443A}">
      <dsp:nvSpPr>
        <dsp:cNvPr id="0" name=""/>
        <dsp:cNvSpPr/>
      </dsp:nvSpPr>
      <dsp:spPr>
        <a:xfrm rot="5400000">
          <a:off x="2173550" y="1759047"/>
          <a:ext cx="1862673" cy="2069924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True Negative</a:t>
          </a:r>
          <a:endParaRPr lang="en-US" sz="2300" kern="1200"/>
        </a:p>
      </dsp:txBody>
      <dsp:txXfrm rot="-5400000">
        <a:off x="2069924" y="2328341"/>
        <a:ext cx="2069924" cy="1397004"/>
      </dsp:txXfrm>
    </dsp:sp>
    <dsp:sp modelId="{634FC2D8-472D-48C7-A404-6A8CF5D2A1E7}">
      <dsp:nvSpPr>
        <dsp:cNvPr id="0" name=""/>
        <dsp:cNvSpPr/>
      </dsp:nvSpPr>
      <dsp:spPr>
        <a:xfrm>
          <a:off x="1448947" y="1397004"/>
          <a:ext cx="1241954" cy="931336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Calibri Light" panose="020F0302020204030204"/>
            </a:rPr>
            <a:t>Cost Matrix</a:t>
          </a:r>
          <a:endParaRPr lang="en-US" sz="2300" kern="1200" dirty="0"/>
        </a:p>
      </dsp:txBody>
      <dsp:txXfrm>
        <a:off x="1494411" y="1442468"/>
        <a:ext cx="1151026" cy="84040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6EAA-3458-4816-8763-EE692F64CA87}">
      <dsp:nvSpPr>
        <dsp:cNvPr id="0" name=""/>
        <dsp:cNvSpPr/>
      </dsp:nvSpPr>
      <dsp:spPr>
        <a:xfrm>
          <a:off x="1314" y="1479581"/>
          <a:ext cx="1547194" cy="6188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 sz="900" kern="1200">
            <a:solidFill>
              <a:schemeClr val="accent5"/>
            </a:solidFill>
          </a:endParaRPr>
        </a:p>
      </dsp:txBody>
      <dsp:txXfrm>
        <a:off x="1314" y="1479581"/>
        <a:ext cx="1392475" cy="618877"/>
      </dsp:txXfrm>
    </dsp:sp>
    <dsp:sp modelId="{E367F544-5EAC-47EA-B993-353C1F241AD7}">
      <dsp:nvSpPr>
        <dsp:cNvPr id="0" name=""/>
        <dsp:cNvSpPr/>
      </dsp:nvSpPr>
      <dsp:spPr>
        <a:xfrm>
          <a:off x="1239070" y="147958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1548509" y="1479581"/>
        <a:ext cx="928317" cy="618877"/>
      </dsp:txXfrm>
    </dsp:sp>
    <dsp:sp modelId="{665937E8-2D2B-4928-9845-2CF4DF224A80}">
      <dsp:nvSpPr>
        <dsp:cNvPr id="0" name=""/>
        <dsp:cNvSpPr/>
      </dsp:nvSpPr>
      <dsp:spPr>
        <a:xfrm>
          <a:off x="2476826" y="147958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2786265" y="1479581"/>
        <a:ext cx="928317" cy="618877"/>
      </dsp:txXfrm>
    </dsp:sp>
    <dsp:sp modelId="{30595FA7-C72C-4CD2-9C0E-CDDCA6F621C7}">
      <dsp:nvSpPr>
        <dsp:cNvPr id="0" name=""/>
        <dsp:cNvSpPr/>
      </dsp:nvSpPr>
      <dsp:spPr>
        <a:xfrm>
          <a:off x="3714582" y="147958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sp:txBody>
      <dsp:txXfrm>
        <a:off x="4024021" y="1479581"/>
        <a:ext cx="928317" cy="618877"/>
      </dsp:txXfrm>
    </dsp:sp>
    <dsp:sp modelId="{0AFDC82F-31E7-4B28-AB1E-FB63B27397B3}">
      <dsp:nvSpPr>
        <dsp:cNvPr id="0" name=""/>
        <dsp:cNvSpPr/>
      </dsp:nvSpPr>
      <dsp:spPr>
        <a:xfrm>
          <a:off x="4952338" y="147958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sp:txBody>
      <dsp:txXfrm>
        <a:off x="5261777" y="1479581"/>
        <a:ext cx="928317" cy="618877"/>
      </dsp:txXfrm>
    </dsp:sp>
    <dsp:sp modelId="{2F182151-9741-483E-A7DE-F7F60D5DFCE0}">
      <dsp:nvSpPr>
        <dsp:cNvPr id="0" name=""/>
        <dsp:cNvSpPr/>
      </dsp:nvSpPr>
      <dsp:spPr>
        <a:xfrm>
          <a:off x="6190094" y="147958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sp:txBody>
      <dsp:txXfrm>
        <a:off x="6499533" y="1479581"/>
        <a:ext cx="928317" cy="618877"/>
      </dsp:txXfrm>
    </dsp:sp>
    <dsp:sp modelId="{65118167-DCFA-4810-A0B1-0E423DDA5E8C}">
      <dsp:nvSpPr>
        <dsp:cNvPr id="0" name=""/>
        <dsp:cNvSpPr/>
      </dsp:nvSpPr>
      <dsp:spPr>
        <a:xfrm>
          <a:off x="7427850" y="147958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 Light" panose="020F0302020204030204"/>
            </a:rPr>
            <a:t>Recommendations and Next Steps</a:t>
          </a:r>
        </a:p>
      </dsp:txBody>
      <dsp:txXfrm>
        <a:off x="7737289" y="1479581"/>
        <a:ext cx="928317" cy="61887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6EAA-3458-4816-8763-EE692F64CA87}">
      <dsp:nvSpPr>
        <dsp:cNvPr id="0" name=""/>
        <dsp:cNvSpPr/>
      </dsp:nvSpPr>
      <dsp:spPr>
        <a:xfrm>
          <a:off x="1314" y="2601401"/>
          <a:ext cx="1547194" cy="6188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 sz="900" kern="1200">
            <a:solidFill>
              <a:schemeClr val="accent5"/>
            </a:solidFill>
          </a:endParaRPr>
        </a:p>
      </dsp:txBody>
      <dsp:txXfrm>
        <a:off x="1314" y="2601401"/>
        <a:ext cx="1392475" cy="618877"/>
      </dsp:txXfrm>
    </dsp:sp>
    <dsp:sp modelId="{E367F544-5EAC-47EA-B993-353C1F241AD7}">
      <dsp:nvSpPr>
        <dsp:cNvPr id="0" name=""/>
        <dsp:cNvSpPr/>
      </dsp:nvSpPr>
      <dsp:spPr>
        <a:xfrm>
          <a:off x="1239070" y="260140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1548509" y="2601401"/>
        <a:ext cx="928317" cy="618877"/>
      </dsp:txXfrm>
    </dsp:sp>
    <dsp:sp modelId="{665937E8-2D2B-4928-9845-2CF4DF224A80}">
      <dsp:nvSpPr>
        <dsp:cNvPr id="0" name=""/>
        <dsp:cNvSpPr/>
      </dsp:nvSpPr>
      <dsp:spPr>
        <a:xfrm>
          <a:off x="2476826" y="260140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2786265" y="2601401"/>
        <a:ext cx="928317" cy="618877"/>
      </dsp:txXfrm>
    </dsp:sp>
    <dsp:sp modelId="{30595FA7-C72C-4CD2-9C0E-CDDCA6F621C7}">
      <dsp:nvSpPr>
        <dsp:cNvPr id="0" name=""/>
        <dsp:cNvSpPr/>
      </dsp:nvSpPr>
      <dsp:spPr>
        <a:xfrm>
          <a:off x="3714582" y="260140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sp:txBody>
      <dsp:txXfrm>
        <a:off x="4024021" y="2601401"/>
        <a:ext cx="928317" cy="618877"/>
      </dsp:txXfrm>
    </dsp:sp>
    <dsp:sp modelId="{0AFDC82F-31E7-4B28-AB1E-FB63B27397B3}">
      <dsp:nvSpPr>
        <dsp:cNvPr id="0" name=""/>
        <dsp:cNvSpPr/>
      </dsp:nvSpPr>
      <dsp:spPr>
        <a:xfrm>
          <a:off x="4952338" y="260140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sp:txBody>
      <dsp:txXfrm>
        <a:off x="5261777" y="2601401"/>
        <a:ext cx="928317" cy="618877"/>
      </dsp:txXfrm>
    </dsp:sp>
    <dsp:sp modelId="{2F182151-9741-483E-A7DE-F7F60D5DFCE0}">
      <dsp:nvSpPr>
        <dsp:cNvPr id="0" name=""/>
        <dsp:cNvSpPr/>
      </dsp:nvSpPr>
      <dsp:spPr>
        <a:xfrm>
          <a:off x="6190094" y="260140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sp:txBody>
      <dsp:txXfrm>
        <a:off x="6499533" y="2601401"/>
        <a:ext cx="928317" cy="618877"/>
      </dsp:txXfrm>
    </dsp:sp>
    <dsp:sp modelId="{65118167-DCFA-4810-A0B1-0E423DDA5E8C}">
      <dsp:nvSpPr>
        <dsp:cNvPr id="0" name=""/>
        <dsp:cNvSpPr/>
      </dsp:nvSpPr>
      <dsp:spPr>
        <a:xfrm>
          <a:off x="7427850" y="260140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 Light" panose="020F0302020204030204"/>
            </a:rPr>
            <a:t>Recommendations and Next Steps</a:t>
          </a:r>
        </a:p>
      </dsp:txBody>
      <dsp:txXfrm>
        <a:off x="7737289" y="2601401"/>
        <a:ext cx="928317" cy="618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32421-7660-4382-A6E2-CBF51B6FB5E5}">
      <dsp:nvSpPr>
        <dsp:cNvPr id="0" name=""/>
        <dsp:cNvSpPr/>
      </dsp:nvSpPr>
      <dsp:spPr>
        <a:xfrm>
          <a:off x="0" y="19156"/>
          <a:ext cx="6002110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Wells Fargo made over 4 billion in revenue from credit cards in 2020</a:t>
          </a:r>
        </a:p>
      </dsp:txBody>
      <dsp:txXfrm>
        <a:off x="42722" y="61878"/>
        <a:ext cx="5916666" cy="789716"/>
      </dsp:txXfrm>
    </dsp:sp>
    <dsp:sp modelId="{95F6ABA3-B185-4998-BFC1-8A2822C83461}">
      <dsp:nvSpPr>
        <dsp:cNvPr id="0" name=""/>
        <dsp:cNvSpPr/>
      </dsp:nvSpPr>
      <dsp:spPr>
        <a:xfrm>
          <a:off x="0" y="957676"/>
          <a:ext cx="6002110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John Smith is concerned with the amount of customer churn</a:t>
          </a:r>
        </a:p>
      </dsp:txBody>
      <dsp:txXfrm>
        <a:off x="42722" y="1000398"/>
        <a:ext cx="5916666" cy="789716"/>
      </dsp:txXfrm>
    </dsp:sp>
    <dsp:sp modelId="{F2FEFE5D-3183-4A6B-BA5A-B76A8F9CEEEA}">
      <dsp:nvSpPr>
        <dsp:cNvPr id="0" name=""/>
        <dsp:cNvSpPr/>
      </dsp:nvSpPr>
      <dsp:spPr>
        <a:xfrm>
          <a:off x="0" y="1896197"/>
          <a:ext cx="6002110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84% Existing customers</a:t>
          </a:r>
        </a:p>
      </dsp:txBody>
      <dsp:txXfrm>
        <a:off x="42722" y="1938919"/>
        <a:ext cx="5916666" cy="789716"/>
      </dsp:txXfrm>
    </dsp:sp>
    <dsp:sp modelId="{3127231B-238D-470A-961F-11CC5E370ED1}">
      <dsp:nvSpPr>
        <dsp:cNvPr id="0" name=""/>
        <dsp:cNvSpPr/>
      </dsp:nvSpPr>
      <dsp:spPr>
        <a:xfrm>
          <a:off x="0" y="2834717"/>
          <a:ext cx="6002110" cy="875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16% Attrited customers</a:t>
          </a:r>
          <a:endParaRPr lang="en-US" sz="2200" kern="1200"/>
        </a:p>
      </dsp:txBody>
      <dsp:txXfrm>
        <a:off x="42722" y="2877439"/>
        <a:ext cx="5916666" cy="7897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6EAA-3458-4816-8763-EE692F64CA87}">
      <dsp:nvSpPr>
        <dsp:cNvPr id="0" name=""/>
        <dsp:cNvSpPr/>
      </dsp:nvSpPr>
      <dsp:spPr>
        <a:xfrm>
          <a:off x="1314" y="2616641"/>
          <a:ext cx="1547194" cy="6188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Calibri Light" panose="020F0302020204030204"/>
            </a:rPr>
            <a:t>Background</a:t>
          </a:r>
          <a:endParaRPr lang="en-US" sz="900" kern="1200"/>
        </a:p>
      </dsp:txBody>
      <dsp:txXfrm>
        <a:off x="1314" y="2616641"/>
        <a:ext cx="1392475" cy="618877"/>
      </dsp:txXfrm>
    </dsp:sp>
    <dsp:sp modelId="{E367F544-5EAC-47EA-B993-353C1F241AD7}">
      <dsp:nvSpPr>
        <dsp:cNvPr id="0" name=""/>
        <dsp:cNvSpPr/>
      </dsp:nvSpPr>
      <dsp:spPr>
        <a:xfrm>
          <a:off x="1239070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1548509" y="2616641"/>
        <a:ext cx="928317" cy="618877"/>
      </dsp:txXfrm>
    </dsp:sp>
    <dsp:sp modelId="{665937E8-2D2B-4928-9845-2CF4DF224A80}">
      <dsp:nvSpPr>
        <dsp:cNvPr id="0" name=""/>
        <dsp:cNvSpPr/>
      </dsp:nvSpPr>
      <dsp:spPr>
        <a:xfrm>
          <a:off x="2476826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2786265" y="2616641"/>
        <a:ext cx="928317" cy="618877"/>
      </dsp:txXfrm>
    </dsp:sp>
    <dsp:sp modelId="{30595FA7-C72C-4CD2-9C0E-CDDCA6F621C7}">
      <dsp:nvSpPr>
        <dsp:cNvPr id="0" name=""/>
        <dsp:cNvSpPr/>
      </dsp:nvSpPr>
      <dsp:spPr>
        <a:xfrm>
          <a:off x="3714582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sp:txBody>
      <dsp:txXfrm>
        <a:off x="4024021" y="2616641"/>
        <a:ext cx="928317" cy="618877"/>
      </dsp:txXfrm>
    </dsp:sp>
    <dsp:sp modelId="{0AFDC82F-31E7-4B28-AB1E-FB63B27397B3}">
      <dsp:nvSpPr>
        <dsp:cNvPr id="0" name=""/>
        <dsp:cNvSpPr/>
      </dsp:nvSpPr>
      <dsp:spPr>
        <a:xfrm>
          <a:off x="4952338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sp:txBody>
      <dsp:txXfrm>
        <a:off x="5261777" y="2616641"/>
        <a:ext cx="928317" cy="618877"/>
      </dsp:txXfrm>
    </dsp:sp>
    <dsp:sp modelId="{2F182151-9741-483E-A7DE-F7F60D5DFCE0}">
      <dsp:nvSpPr>
        <dsp:cNvPr id="0" name=""/>
        <dsp:cNvSpPr/>
      </dsp:nvSpPr>
      <dsp:spPr>
        <a:xfrm>
          <a:off x="6190094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sp:txBody>
      <dsp:txXfrm>
        <a:off x="6499533" y="2616641"/>
        <a:ext cx="928317" cy="618877"/>
      </dsp:txXfrm>
    </dsp:sp>
    <dsp:sp modelId="{65118167-DCFA-4810-A0B1-0E423DDA5E8C}">
      <dsp:nvSpPr>
        <dsp:cNvPr id="0" name=""/>
        <dsp:cNvSpPr/>
      </dsp:nvSpPr>
      <dsp:spPr>
        <a:xfrm>
          <a:off x="7427850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sp:txBody>
      <dsp:txXfrm>
        <a:off x="7737289" y="2616641"/>
        <a:ext cx="928317" cy="6188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6EAA-3458-4816-8763-EE692F64CA87}">
      <dsp:nvSpPr>
        <dsp:cNvPr id="0" name=""/>
        <dsp:cNvSpPr/>
      </dsp:nvSpPr>
      <dsp:spPr>
        <a:xfrm>
          <a:off x="1314" y="561418"/>
          <a:ext cx="1547194" cy="6188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 sz="900" kern="1200">
            <a:solidFill>
              <a:schemeClr val="accent5"/>
            </a:solidFill>
          </a:endParaRPr>
        </a:p>
      </dsp:txBody>
      <dsp:txXfrm>
        <a:off x="1314" y="561418"/>
        <a:ext cx="1392475" cy="618877"/>
      </dsp:txXfrm>
    </dsp:sp>
    <dsp:sp modelId="{E367F544-5EAC-47EA-B993-353C1F241AD7}">
      <dsp:nvSpPr>
        <dsp:cNvPr id="0" name=""/>
        <dsp:cNvSpPr/>
      </dsp:nvSpPr>
      <dsp:spPr>
        <a:xfrm>
          <a:off x="1239070" y="561418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 Light" panose="020F0302020204030204"/>
            </a:rPr>
            <a:t>Business Goal</a:t>
          </a:r>
          <a:endParaRPr lang="en-US" sz="900" kern="1200">
            <a:solidFill>
              <a:schemeClr val="bg1"/>
            </a:solidFill>
          </a:endParaRPr>
        </a:p>
      </dsp:txBody>
      <dsp:txXfrm>
        <a:off x="1548509" y="561418"/>
        <a:ext cx="928317" cy="618877"/>
      </dsp:txXfrm>
    </dsp:sp>
    <dsp:sp modelId="{665937E8-2D2B-4928-9845-2CF4DF224A80}">
      <dsp:nvSpPr>
        <dsp:cNvPr id="0" name=""/>
        <dsp:cNvSpPr/>
      </dsp:nvSpPr>
      <dsp:spPr>
        <a:xfrm>
          <a:off x="2476826" y="561418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2786265" y="561418"/>
        <a:ext cx="928317" cy="618877"/>
      </dsp:txXfrm>
    </dsp:sp>
    <dsp:sp modelId="{30595FA7-C72C-4CD2-9C0E-CDDCA6F621C7}">
      <dsp:nvSpPr>
        <dsp:cNvPr id="0" name=""/>
        <dsp:cNvSpPr/>
      </dsp:nvSpPr>
      <dsp:spPr>
        <a:xfrm>
          <a:off x="3714582" y="561418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sp:txBody>
      <dsp:txXfrm>
        <a:off x="4024021" y="561418"/>
        <a:ext cx="928317" cy="618877"/>
      </dsp:txXfrm>
    </dsp:sp>
    <dsp:sp modelId="{0AFDC82F-31E7-4B28-AB1E-FB63B27397B3}">
      <dsp:nvSpPr>
        <dsp:cNvPr id="0" name=""/>
        <dsp:cNvSpPr/>
      </dsp:nvSpPr>
      <dsp:spPr>
        <a:xfrm>
          <a:off x="4952338" y="561418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sp:txBody>
      <dsp:txXfrm>
        <a:off x="5261777" y="561418"/>
        <a:ext cx="928317" cy="618877"/>
      </dsp:txXfrm>
    </dsp:sp>
    <dsp:sp modelId="{2F182151-9741-483E-A7DE-F7F60D5DFCE0}">
      <dsp:nvSpPr>
        <dsp:cNvPr id="0" name=""/>
        <dsp:cNvSpPr/>
      </dsp:nvSpPr>
      <dsp:spPr>
        <a:xfrm>
          <a:off x="6190094" y="561418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sp:txBody>
      <dsp:txXfrm>
        <a:off x="6499533" y="561418"/>
        <a:ext cx="928317" cy="618877"/>
      </dsp:txXfrm>
    </dsp:sp>
    <dsp:sp modelId="{65118167-DCFA-4810-A0B1-0E423DDA5E8C}">
      <dsp:nvSpPr>
        <dsp:cNvPr id="0" name=""/>
        <dsp:cNvSpPr/>
      </dsp:nvSpPr>
      <dsp:spPr>
        <a:xfrm>
          <a:off x="7427850" y="561418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sp:txBody>
      <dsp:txXfrm>
        <a:off x="7737289" y="561418"/>
        <a:ext cx="928317" cy="6188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6EAA-3458-4816-8763-EE692F64CA87}">
      <dsp:nvSpPr>
        <dsp:cNvPr id="0" name=""/>
        <dsp:cNvSpPr/>
      </dsp:nvSpPr>
      <dsp:spPr>
        <a:xfrm>
          <a:off x="1314" y="2616641"/>
          <a:ext cx="1547194" cy="6188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 sz="900" kern="1200">
            <a:solidFill>
              <a:schemeClr val="accent5"/>
            </a:solidFill>
          </a:endParaRPr>
        </a:p>
      </dsp:txBody>
      <dsp:txXfrm>
        <a:off x="1314" y="2616641"/>
        <a:ext cx="1392475" cy="618877"/>
      </dsp:txXfrm>
    </dsp:sp>
    <dsp:sp modelId="{E367F544-5EAC-47EA-B993-353C1F241AD7}">
      <dsp:nvSpPr>
        <dsp:cNvPr id="0" name=""/>
        <dsp:cNvSpPr/>
      </dsp:nvSpPr>
      <dsp:spPr>
        <a:xfrm>
          <a:off x="1239070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1548509" y="2616641"/>
        <a:ext cx="928317" cy="618877"/>
      </dsp:txXfrm>
    </dsp:sp>
    <dsp:sp modelId="{665937E8-2D2B-4928-9845-2CF4DF224A80}">
      <dsp:nvSpPr>
        <dsp:cNvPr id="0" name=""/>
        <dsp:cNvSpPr/>
      </dsp:nvSpPr>
      <dsp:spPr>
        <a:xfrm>
          <a:off x="2476826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 Light" panose="020F0302020204030204"/>
            </a:rPr>
            <a:t>Mining Goal</a:t>
          </a:r>
          <a:endParaRPr lang="en-US" sz="900" kern="1200">
            <a:solidFill>
              <a:schemeClr val="bg1"/>
            </a:solidFill>
          </a:endParaRPr>
        </a:p>
      </dsp:txBody>
      <dsp:txXfrm>
        <a:off x="2786265" y="2616641"/>
        <a:ext cx="928317" cy="618877"/>
      </dsp:txXfrm>
    </dsp:sp>
    <dsp:sp modelId="{30595FA7-C72C-4CD2-9C0E-CDDCA6F621C7}">
      <dsp:nvSpPr>
        <dsp:cNvPr id="0" name=""/>
        <dsp:cNvSpPr/>
      </dsp:nvSpPr>
      <dsp:spPr>
        <a:xfrm>
          <a:off x="3714582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Data Description and Preparation</a:t>
          </a:r>
        </a:p>
      </dsp:txBody>
      <dsp:txXfrm>
        <a:off x="4024021" y="2616641"/>
        <a:ext cx="928317" cy="618877"/>
      </dsp:txXfrm>
    </dsp:sp>
    <dsp:sp modelId="{0AFDC82F-31E7-4B28-AB1E-FB63B27397B3}">
      <dsp:nvSpPr>
        <dsp:cNvPr id="0" name=""/>
        <dsp:cNvSpPr/>
      </dsp:nvSpPr>
      <dsp:spPr>
        <a:xfrm>
          <a:off x="4952338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sp:txBody>
      <dsp:txXfrm>
        <a:off x="5261777" y="2616641"/>
        <a:ext cx="928317" cy="618877"/>
      </dsp:txXfrm>
    </dsp:sp>
    <dsp:sp modelId="{2F182151-9741-483E-A7DE-F7F60D5DFCE0}">
      <dsp:nvSpPr>
        <dsp:cNvPr id="0" name=""/>
        <dsp:cNvSpPr/>
      </dsp:nvSpPr>
      <dsp:spPr>
        <a:xfrm>
          <a:off x="6190094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sp:txBody>
      <dsp:txXfrm>
        <a:off x="6499533" y="2616641"/>
        <a:ext cx="928317" cy="618877"/>
      </dsp:txXfrm>
    </dsp:sp>
    <dsp:sp modelId="{65118167-DCFA-4810-A0B1-0E423DDA5E8C}">
      <dsp:nvSpPr>
        <dsp:cNvPr id="0" name=""/>
        <dsp:cNvSpPr/>
      </dsp:nvSpPr>
      <dsp:spPr>
        <a:xfrm>
          <a:off x="7427850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sp:txBody>
      <dsp:txXfrm>
        <a:off x="7737289" y="2616641"/>
        <a:ext cx="928317" cy="6188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2E6A4-D494-4319-AFE7-D0AC2CC46489}">
      <dsp:nvSpPr>
        <dsp:cNvPr id="0" name=""/>
        <dsp:cNvSpPr/>
      </dsp:nvSpPr>
      <dsp:spPr>
        <a:xfrm rot="10800000">
          <a:off x="1029303" y="869"/>
          <a:ext cx="3270468" cy="8221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548" tIns="87630" rIns="163576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10,127 Instances</a:t>
          </a:r>
          <a:endParaRPr lang="en-US" sz="2300" kern="1200"/>
        </a:p>
      </dsp:txBody>
      <dsp:txXfrm rot="10800000">
        <a:off x="1234842" y="869"/>
        <a:ext cx="3064929" cy="822155"/>
      </dsp:txXfrm>
    </dsp:sp>
    <dsp:sp modelId="{36F20603-BC1F-4470-9414-F87F4CE43333}">
      <dsp:nvSpPr>
        <dsp:cNvPr id="0" name=""/>
        <dsp:cNvSpPr/>
      </dsp:nvSpPr>
      <dsp:spPr>
        <a:xfrm>
          <a:off x="618225" y="869"/>
          <a:ext cx="822155" cy="822155"/>
        </a:xfrm>
        <a:prstGeom prst="ellipse">
          <a:avLst/>
        </a:prstGeom>
        <a:blipFill>
          <a:blip xmlns:r="http://schemas.openxmlformats.org/officeDocument/2006/relationships" r:embed="rId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15FEC-214E-4B38-B649-E7FADA265246}">
      <dsp:nvSpPr>
        <dsp:cNvPr id="0" name=""/>
        <dsp:cNvSpPr/>
      </dsp:nvSpPr>
      <dsp:spPr>
        <a:xfrm rot="10800000">
          <a:off x="1029303" y="1068445"/>
          <a:ext cx="3270468" cy="8221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548" tIns="87630" rIns="163576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21 Features</a:t>
          </a:r>
          <a:endParaRPr lang="en-US" sz="2300" kern="1200"/>
        </a:p>
      </dsp:txBody>
      <dsp:txXfrm rot="10800000">
        <a:off x="1234842" y="1068445"/>
        <a:ext cx="3064929" cy="822155"/>
      </dsp:txXfrm>
    </dsp:sp>
    <dsp:sp modelId="{E39A4007-AC4F-4A28-8BE8-D27870F40EF2}">
      <dsp:nvSpPr>
        <dsp:cNvPr id="0" name=""/>
        <dsp:cNvSpPr/>
      </dsp:nvSpPr>
      <dsp:spPr>
        <a:xfrm>
          <a:off x="618225" y="1068445"/>
          <a:ext cx="822155" cy="822155"/>
        </a:xfrm>
        <a:prstGeom prst="ellipse">
          <a:avLst/>
        </a:prstGeom>
        <a:solidFill>
          <a:srgbClr val="4166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CC2AE-0421-46AD-8F59-DEC4BABF559B}">
      <dsp:nvSpPr>
        <dsp:cNvPr id="0" name=""/>
        <dsp:cNvSpPr/>
      </dsp:nvSpPr>
      <dsp:spPr>
        <a:xfrm rot="10800000">
          <a:off x="1029303" y="2136020"/>
          <a:ext cx="3270468" cy="8221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548" tIns="87630" rIns="163576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6 Categoric Variables</a:t>
          </a:r>
          <a:endParaRPr lang="en-US" sz="2300" kern="1200"/>
        </a:p>
      </dsp:txBody>
      <dsp:txXfrm rot="10800000">
        <a:off x="1234842" y="2136020"/>
        <a:ext cx="3064929" cy="822155"/>
      </dsp:txXfrm>
    </dsp:sp>
    <dsp:sp modelId="{026FDC48-E9CB-434F-AFC4-C7F299CB2F52}">
      <dsp:nvSpPr>
        <dsp:cNvPr id="0" name=""/>
        <dsp:cNvSpPr/>
      </dsp:nvSpPr>
      <dsp:spPr>
        <a:xfrm>
          <a:off x="618225" y="2136020"/>
          <a:ext cx="822155" cy="822155"/>
        </a:xfrm>
        <a:prstGeom prst="ellipse">
          <a:avLst/>
        </a:prstGeom>
        <a:solidFill>
          <a:srgbClr val="4166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C9DA4E-B448-4E28-8F3B-392C512F4530}">
      <dsp:nvSpPr>
        <dsp:cNvPr id="0" name=""/>
        <dsp:cNvSpPr/>
      </dsp:nvSpPr>
      <dsp:spPr>
        <a:xfrm rot="10800000">
          <a:off x="1029303" y="3203595"/>
          <a:ext cx="3270468" cy="82215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2548" tIns="87630" rIns="163576" bIns="87630" numCol="1" spcCol="127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>
              <a:latin typeface="Calibri Light" panose="020F0302020204030204"/>
            </a:rPr>
            <a:t>14 Numeric Variables</a:t>
          </a:r>
        </a:p>
      </dsp:txBody>
      <dsp:txXfrm rot="10800000">
        <a:off x="1234842" y="3203595"/>
        <a:ext cx="3064929" cy="822155"/>
      </dsp:txXfrm>
    </dsp:sp>
    <dsp:sp modelId="{DEFACDEF-E9A7-405F-B435-959B644024E7}">
      <dsp:nvSpPr>
        <dsp:cNvPr id="0" name=""/>
        <dsp:cNvSpPr/>
      </dsp:nvSpPr>
      <dsp:spPr>
        <a:xfrm>
          <a:off x="618225" y="3203595"/>
          <a:ext cx="822155" cy="822155"/>
        </a:xfrm>
        <a:prstGeom prst="ellipse">
          <a:avLst/>
        </a:prstGeom>
        <a:solidFill>
          <a:srgbClr val="4166A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6EAA-3458-4816-8763-EE692F64CA87}">
      <dsp:nvSpPr>
        <dsp:cNvPr id="0" name=""/>
        <dsp:cNvSpPr/>
      </dsp:nvSpPr>
      <dsp:spPr>
        <a:xfrm>
          <a:off x="1314" y="1405753"/>
          <a:ext cx="1547194" cy="6188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 sz="900" kern="1200">
            <a:solidFill>
              <a:schemeClr val="accent5"/>
            </a:solidFill>
          </a:endParaRPr>
        </a:p>
      </dsp:txBody>
      <dsp:txXfrm>
        <a:off x="1314" y="1405753"/>
        <a:ext cx="1392475" cy="618877"/>
      </dsp:txXfrm>
    </dsp:sp>
    <dsp:sp modelId="{E367F544-5EAC-47EA-B993-353C1F241AD7}">
      <dsp:nvSpPr>
        <dsp:cNvPr id="0" name=""/>
        <dsp:cNvSpPr/>
      </dsp:nvSpPr>
      <dsp:spPr>
        <a:xfrm>
          <a:off x="1239070" y="1405753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1548509" y="1405753"/>
        <a:ext cx="928317" cy="618877"/>
      </dsp:txXfrm>
    </dsp:sp>
    <dsp:sp modelId="{665937E8-2D2B-4928-9845-2CF4DF224A80}">
      <dsp:nvSpPr>
        <dsp:cNvPr id="0" name=""/>
        <dsp:cNvSpPr/>
      </dsp:nvSpPr>
      <dsp:spPr>
        <a:xfrm>
          <a:off x="2476826" y="1405753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2786265" y="1405753"/>
        <a:ext cx="928317" cy="618877"/>
      </dsp:txXfrm>
    </dsp:sp>
    <dsp:sp modelId="{30595FA7-C72C-4CD2-9C0E-CDDCA6F621C7}">
      <dsp:nvSpPr>
        <dsp:cNvPr id="0" name=""/>
        <dsp:cNvSpPr/>
      </dsp:nvSpPr>
      <dsp:spPr>
        <a:xfrm>
          <a:off x="3714582" y="1405753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 Light" panose="020F0302020204030204"/>
            </a:rPr>
            <a:t>Data Description and Preparation</a:t>
          </a:r>
        </a:p>
      </dsp:txBody>
      <dsp:txXfrm>
        <a:off x="4024021" y="1405753"/>
        <a:ext cx="928317" cy="618877"/>
      </dsp:txXfrm>
    </dsp:sp>
    <dsp:sp modelId="{0AFDC82F-31E7-4B28-AB1E-FB63B27397B3}">
      <dsp:nvSpPr>
        <dsp:cNvPr id="0" name=""/>
        <dsp:cNvSpPr/>
      </dsp:nvSpPr>
      <dsp:spPr>
        <a:xfrm>
          <a:off x="4952338" y="1405753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sp:txBody>
      <dsp:txXfrm>
        <a:off x="5261777" y="1405753"/>
        <a:ext cx="928317" cy="618877"/>
      </dsp:txXfrm>
    </dsp:sp>
    <dsp:sp modelId="{2F182151-9741-483E-A7DE-F7F60D5DFCE0}">
      <dsp:nvSpPr>
        <dsp:cNvPr id="0" name=""/>
        <dsp:cNvSpPr/>
      </dsp:nvSpPr>
      <dsp:spPr>
        <a:xfrm>
          <a:off x="6190094" y="1405753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sp:txBody>
      <dsp:txXfrm>
        <a:off x="6499533" y="1405753"/>
        <a:ext cx="928317" cy="618877"/>
      </dsp:txXfrm>
    </dsp:sp>
    <dsp:sp modelId="{65118167-DCFA-4810-A0B1-0E423DDA5E8C}">
      <dsp:nvSpPr>
        <dsp:cNvPr id="0" name=""/>
        <dsp:cNvSpPr/>
      </dsp:nvSpPr>
      <dsp:spPr>
        <a:xfrm>
          <a:off x="7427850" y="1405753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sp:txBody>
      <dsp:txXfrm>
        <a:off x="7737289" y="1405753"/>
        <a:ext cx="928317" cy="6188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56EAA-3458-4816-8763-EE692F64CA87}">
      <dsp:nvSpPr>
        <dsp:cNvPr id="0" name=""/>
        <dsp:cNvSpPr/>
      </dsp:nvSpPr>
      <dsp:spPr>
        <a:xfrm>
          <a:off x="1314" y="2616641"/>
          <a:ext cx="1547194" cy="6188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Background</a:t>
          </a:r>
          <a:endParaRPr lang="en-US" sz="900" kern="1200">
            <a:solidFill>
              <a:schemeClr val="accent5"/>
            </a:solidFill>
          </a:endParaRPr>
        </a:p>
      </dsp:txBody>
      <dsp:txXfrm>
        <a:off x="1314" y="2616641"/>
        <a:ext cx="1392475" cy="618877"/>
      </dsp:txXfrm>
    </dsp:sp>
    <dsp:sp modelId="{E367F544-5EAC-47EA-B993-353C1F241AD7}">
      <dsp:nvSpPr>
        <dsp:cNvPr id="0" name=""/>
        <dsp:cNvSpPr/>
      </dsp:nvSpPr>
      <dsp:spPr>
        <a:xfrm>
          <a:off x="1239070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Business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1548509" y="2616641"/>
        <a:ext cx="928317" cy="618877"/>
      </dsp:txXfrm>
    </dsp:sp>
    <dsp:sp modelId="{665937E8-2D2B-4928-9845-2CF4DF224A80}">
      <dsp:nvSpPr>
        <dsp:cNvPr id="0" name=""/>
        <dsp:cNvSpPr/>
      </dsp:nvSpPr>
      <dsp:spPr>
        <a:xfrm>
          <a:off x="2476826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Mining Goal</a:t>
          </a:r>
          <a:endParaRPr lang="en-US" sz="900" kern="1200">
            <a:solidFill>
              <a:schemeClr val="accent5"/>
            </a:solidFill>
          </a:endParaRPr>
        </a:p>
      </dsp:txBody>
      <dsp:txXfrm>
        <a:off x="2786265" y="2616641"/>
        <a:ext cx="928317" cy="618877"/>
      </dsp:txXfrm>
    </dsp:sp>
    <dsp:sp modelId="{30595FA7-C72C-4CD2-9C0E-CDDCA6F621C7}">
      <dsp:nvSpPr>
        <dsp:cNvPr id="0" name=""/>
        <dsp:cNvSpPr/>
      </dsp:nvSpPr>
      <dsp:spPr>
        <a:xfrm>
          <a:off x="3714582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bg1"/>
              </a:solidFill>
              <a:latin typeface="Calibri Light" panose="020F0302020204030204"/>
            </a:rPr>
            <a:t>Data Description and Preparation</a:t>
          </a:r>
        </a:p>
      </dsp:txBody>
      <dsp:txXfrm>
        <a:off x="4024021" y="2616641"/>
        <a:ext cx="928317" cy="618877"/>
      </dsp:txXfrm>
    </dsp:sp>
    <dsp:sp modelId="{0AFDC82F-31E7-4B28-AB1E-FB63B27397B3}">
      <dsp:nvSpPr>
        <dsp:cNvPr id="0" name=""/>
        <dsp:cNvSpPr/>
      </dsp:nvSpPr>
      <dsp:spPr>
        <a:xfrm>
          <a:off x="4952338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Exploratory Analysis</a:t>
          </a:r>
        </a:p>
      </dsp:txBody>
      <dsp:txXfrm>
        <a:off x="5261777" y="2616641"/>
        <a:ext cx="928317" cy="618877"/>
      </dsp:txXfrm>
    </dsp:sp>
    <dsp:sp modelId="{2F182151-9741-483E-A7DE-F7F60D5DFCE0}">
      <dsp:nvSpPr>
        <dsp:cNvPr id="0" name=""/>
        <dsp:cNvSpPr/>
      </dsp:nvSpPr>
      <dsp:spPr>
        <a:xfrm>
          <a:off x="6190094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Methods and Evaluation</a:t>
          </a:r>
        </a:p>
      </dsp:txBody>
      <dsp:txXfrm>
        <a:off x="6499533" y="2616641"/>
        <a:ext cx="928317" cy="618877"/>
      </dsp:txXfrm>
    </dsp:sp>
    <dsp:sp modelId="{65118167-DCFA-4810-A0B1-0E423DDA5E8C}">
      <dsp:nvSpPr>
        <dsp:cNvPr id="0" name=""/>
        <dsp:cNvSpPr/>
      </dsp:nvSpPr>
      <dsp:spPr>
        <a:xfrm>
          <a:off x="7427850" y="2616641"/>
          <a:ext cx="1547194" cy="618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24003" rIns="12002" bIns="24003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solidFill>
                <a:schemeClr val="accent5"/>
              </a:solidFill>
              <a:latin typeface="Calibri Light" panose="020F0302020204030204"/>
            </a:rPr>
            <a:t>Recommendations and Next Steps</a:t>
          </a:r>
        </a:p>
      </dsp:txBody>
      <dsp:txXfrm>
        <a:off x="7737289" y="2616641"/>
        <a:ext cx="928317" cy="61887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31262B-D6CA-4A80-BB2C-A0840C19BBB1}">
      <dsp:nvSpPr>
        <dsp:cNvPr id="0" name=""/>
        <dsp:cNvSpPr/>
      </dsp:nvSpPr>
      <dsp:spPr>
        <a:xfrm>
          <a:off x="-4821268" y="-738907"/>
          <a:ext cx="5742395" cy="5742395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07B95-2B63-4917-B5F5-8F2D6DE71BA0}">
      <dsp:nvSpPr>
        <dsp:cNvPr id="0" name=""/>
        <dsp:cNvSpPr/>
      </dsp:nvSpPr>
      <dsp:spPr>
        <a:xfrm>
          <a:off x="343795" y="224572"/>
          <a:ext cx="5227279" cy="4489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37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All features were used</a:t>
          </a:r>
        </a:p>
      </dsp:txBody>
      <dsp:txXfrm>
        <a:off x="343795" y="224572"/>
        <a:ext cx="5227279" cy="448974"/>
      </dsp:txXfrm>
    </dsp:sp>
    <dsp:sp modelId="{96ACD930-284B-4D22-A66B-18EB3863D9FC}">
      <dsp:nvSpPr>
        <dsp:cNvPr id="0" name=""/>
        <dsp:cNvSpPr/>
      </dsp:nvSpPr>
      <dsp:spPr>
        <a:xfrm>
          <a:off x="63186" y="168450"/>
          <a:ext cx="561218" cy="56121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8F8EDD-7496-41CF-87F0-15936887B93A}">
      <dsp:nvSpPr>
        <dsp:cNvPr id="0" name=""/>
        <dsp:cNvSpPr/>
      </dsp:nvSpPr>
      <dsp:spPr>
        <a:xfrm>
          <a:off x="713108" y="897949"/>
          <a:ext cx="4857966" cy="4489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37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Partition: 70/15/15</a:t>
          </a:r>
        </a:p>
      </dsp:txBody>
      <dsp:txXfrm>
        <a:off x="713108" y="897949"/>
        <a:ext cx="4857966" cy="448974"/>
      </dsp:txXfrm>
    </dsp:sp>
    <dsp:sp modelId="{2917F586-A06D-438A-A1C7-3BB2FE3FACED}">
      <dsp:nvSpPr>
        <dsp:cNvPr id="0" name=""/>
        <dsp:cNvSpPr/>
      </dsp:nvSpPr>
      <dsp:spPr>
        <a:xfrm>
          <a:off x="432498" y="841828"/>
          <a:ext cx="561218" cy="56121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21027-DB05-41A9-A289-1D1A5A0E73F2}">
      <dsp:nvSpPr>
        <dsp:cNvPr id="0" name=""/>
        <dsp:cNvSpPr/>
      </dsp:nvSpPr>
      <dsp:spPr>
        <a:xfrm>
          <a:off x="881985" y="1571327"/>
          <a:ext cx="4689089" cy="4489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37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issues with data leakage</a:t>
          </a:r>
        </a:p>
      </dsp:txBody>
      <dsp:txXfrm>
        <a:off x="881985" y="1571327"/>
        <a:ext cx="4689089" cy="448974"/>
      </dsp:txXfrm>
    </dsp:sp>
    <dsp:sp modelId="{4E8F9EE5-4C79-4A2B-9B65-325E079FFD64}">
      <dsp:nvSpPr>
        <dsp:cNvPr id="0" name=""/>
        <dsp:cNvSpPr/>
      </dsp:nvSpPr>
      <dsp:spPr>
        <a:xfrm>
          <a:off x="601376" y="1515205"/>
          <a:ext cx="561218" cy="56121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CA128-FD86-448B-B4AD-AA4CF4FDC66B}">
      <dsp:nvSpPr>
        <dsp:cNvPr id="0" name=""/>
        <dsp:cNvSpPr/>
      </dsp:nvSpPr>
      <dsp:spPr>
        <a:xfrm>
          <a:off x="881985" y="2244277"/>
          <a:ext cx="4689089" cy="4489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37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No missing values</a:t>
          </a:r>
        </a:p>
      </dsp:txBody>
      <dsp:txXfrm>
        <a:off x="881985" y="2244277"/>
        <a:ext cx="4689089" cy="448974"/>
      </dsp:txXfrm>
    </dsp:sp>
    <dsp:sp modelId="{C3461114-42FC-42FF-9F2C-61DCF64758F2}">
      <dsp:nvSpPr>
        <dsp:cNvPr id="0" name=""/>
        <dsp:cNvSpPr/>
      </dsp:nvSpPr>
      <dsp:spPr>
        <a:xfrm>
          <a:off x="601376" y="2188155"/>
          <a:ext cx="561218" cy="56121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13F28-D428-4386-A9D8-4AD958910FF7}">
      <dsp:nvSpPr>
        <dsp:cNvPr id="0" name=""/>
        <dsp:cNvSpPr/>
      </dsp:nvSpPr>
      <dsp:spPr>
        <a:xfrm>
          <a:off x="713108" y="2917655"/>
          <a:ext cx="4857966" cy="4489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37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Rescale numeric features 0-1</a:t>
          </a:r>
        </a:p>
      </dsp:txBody>
      <dsp:txXfrm>
        <a:off x="713108" y="2917655"/>
        <a:ext cx="4857966" cy="448974"/>
      </dsp:txXfrm>
    </dsp:sp>
    <dsp:sp modelId="{B8A47D8F-BBE7-42BB-9D76-F3A029D448EE}">
      <dsp:nvSpPr>
        <dsp:cNvPr id="0" name=""/>
        <dsp:cNvSpPr/>
      </dsp:nvSpPr>
      <dsp:spPr>
        <a:xfrm>
          <a:off x="432498" y="2861533"/>
          <a:ext cx="561218" cy="56121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199EB-964E-4E9B-8F8B-6589DB9899A9}">
      <dsp:nvSpPr>
        <dsp:cNvPr id="0" name=""/>
        <dsp:cNvSpPr/>
      </dsp:nvSpPr>
      <dsp:spPr>
        <a:xfrm>
          <a:off x="343795" y="3591032"/>
          <a:ext cx="5227279" cy="4489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6374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Recode categorical features as indicator variables</a:t>
          </a:r>
        </a:p>
      </dsp:txBody>
      <dsp:txXfrm>
        <a:off x="343795" y="3591032"/>
        <a:ext cx="5227279" cy="448974"/>
      </dsp:txXfrm>
    </dsp:sp>
    <dsp:sp modelId="{11BA53B6-DDC4-492E-B910-6076AC744741}">
      <dsp:nvSpPr>
        <dsp:cNvPr id="0" name=""/>
        <dsp:cNvSpPr/>
      </dsp:nvSpPr>
      <dsp:spPr>
        <a:xfrm>
          <a:off x="63186" y="3534910"/>
          <a:ext cx="561218" cy="561218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B6B7C-82DE-4152-82AC-2F4665674E07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610243-4827-4043-887A-18A7C21B72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4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/>
              <a:t>Goal</a:t>
            </a:r>
          </a:p>
          <a:p>
            <a:pPr marL="228600" indent="-228600">
              <a:buAutoNum type="arabicPeriod"/>
            </a:pPr>
            <a:r>
              <a:rPr lang="en-US"/>
              <a:t>Target variable is </a:t>
            </a:r>
            <a:r>
              <a:rPr lang="en-US" err="1"/>
              <a:t>attrition_flag</a:t>
            </a:r>
            <a:r>
              <a:rPr lang="en-US"/>
              <a:t>, representing whether a customer will stay at wells </a:t>
            </a:r>
            <a:r>
              <a:rPr lang="en-US" err="1"/>
              <a:t>fargo</a:t>
            </a:r>
            <a:r>
              <a:rPr lang="en-US"/>
              <a:t> or will close their account</a:t>
            </a:r>
          </a:p>
          <a:p>
            <a:pPr marL="228600" indent="-228600">
              <a:buAutoNum type="arabicPeriod"/>
            </a:pPr>
            <a:r>
              <a:rPr lang="en-US"/>
              <a:t>Classification problem since a customer is either existing or leaving</a:t>
            </a:r>
          </a:p>
          <a:p>
            <a:pPr marL="228600" indent="-228600">
              <a:buAutoNum type="arabicPeriod"/>
            </a:pPr>
            <a:r>
              <a:rPr lang="en-US"/>
              <a:t>Models we created was used with supervised learning, however we did initial exploration using an unsupervised model</a:t>
            </a:r>
          </a:p>
          <a:p>
            <a:pPr marL="228600" indent="-228600">
              <a:buAutoNum type="arabicPeriod"/>
            </a:pPr>
            <a:r>
              <a:rPr lang="en-US"/>
              <a:t>Our success will be identifying which customers are going to leave &amp; offering these leaving customers incentives to stay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10243-4827-4043-887A-18A7C21B72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41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dataset was mostly prepped &amp; ready for analysis</a:t>
            </a:r>
          </a:p>
          <a:p>
            <a:r>
              <a:rPr lang="en-US"/>
              <a:t>We checked that features were relevant to our data mining goal &amp;</a:t>
            </a:r>
          </a:p>
          <a:p>
            <a:r>
              <a:rPr lang="en-US"/>
              <a:t>We rescaled features to make sure that one variable didn’t have a larger impact on results than others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10243-4827-4043-887A-18A7C21B72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43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Graphs with descriptions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Provide initial understanding of the problem and the dataset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Identify important features 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2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Good predictors of churn </a:t>
            </a:r>
          </a:p>
          <a:p>
            <a:r>
              <a:rPr lang="en-US" sz="1200"/>
              <a:t>3 clsuters – elbow method</a:t>
            </a:r>
          </a:p>
          <a:p>
            <a:r>
              <a:rPr lang="en-US" sz="1200"/>
              <a:t>2 &amp; 3 had similar rates o attrited customers 1 = 34%. 2 = 8%. 3 = 7%</a:t>
            </a:r>
          </a:p>
          <a:p>
            <a:r>
              <a:rPr lang="en-US" sz="1200"/>
              <a:t>1 had a low reovling balance the money carried is low, utilization ratio low  - people left </a:t>
            </a:r>
          </a:p>
          <a:p>
            <a:r>
              <a:rPr lang="en-US" sz="1200"/>
              <a:t>2  &amp; 3 similar, alternate categories, age of relationship was not an indicator  - existing customer </a:t>
            </a:r>
          </a:p>
          <a:p>
            <a:r>
              <a:rPr lang="en-US" sz="1200"/>
              <a:t>Importance = total number of transactions, quartley change , months inactive is negative coefficeints,  contacts to bank is negative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2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10243-4827-4043-887A-18A7C21B72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14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10243-4827-4043-887A-18A7C21B72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74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1. </a:t>
            </a:r>
            <a:r>
              <a:rPr lang="en-US" sz="1200"/>
              <a:t>In case big changes happen, make sure data is relevant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2. </a:t>
            </a:r>
            <a:r>
              <a:rPr lang="en-US" sz="1200" b="0" i="0"/>
              <a:t> Add more instances, since majority of current data (84%) is on existing customers</a:t>
            </a:r>
          </a:p>
          <a:p>
            <a:r>
              <a:rPr lang="en-US"/>
              <a:t>2. </a:t>
            </a:r>
            <a:r>
              <a:rPr lang="en-US" sz="1200" b="0" i="0"/>
              <a:t>We can add more features that would give insight to characteristics of leaving customers</a:t>
            </a:r>
          </a:p>
          <a:p>
            <a:r>
              <a:rPr lang="en-US" sz="1200" b="0" i="0"/>
              <a:t>3. Since we didn’t have information on Well’s Fargo’s incentive costs, we had to estimate it using their past financial data</a:t>
            </a:r>
          </a:p>
          <a:p>
            <a:r>
              <a:rPr lang="en-US" sz="1200" b="0" i="0"/>
              <a:t>3. Wells Fargo might also have data on the true cost of a lost customer or how large the incentive needs to be in order to get the customer to stay</a:t>
            </a:r>
          </a:p>
          <a:p>
            <a:r>
              <a:rPr lang="en-US" sz="1200" b="0" i="0"/>
              <a:t>3. If we were to add these to our model, the model will be more tuned to Wells Fargo’s specific business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610243-4827-4043-887A-18A7C21B72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4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24AC9-F017-4D79-962A-0688DD708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39F2C1-F773-48E8-B5B1-9962147AD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B9658-3322-4A2B-B5C2-4B57709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A65D-1A0A-47EF-A360-F6B11D9F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3C0EF-915B-4650-A7EA-1B18B558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C758-E607-4E50-87E4-1C794745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8650C9-3741-47CA-B439-65385558D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9C2F3-A239-4522-88DF-DF106AF26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2C26B-313E-4D2E-A56B-72BA311AC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8BC81-ED0D-4CFF-BC4C-46E81403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46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EA6418-47CA-488F-BBB1-58DB43BBE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7108BB-8EEF-4E49-A729-5F3AF8B186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8F682-15A7-41A4-A051-3979946D1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C08FE-8BCC-480B-8EDB-BC2904D68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6A612-8593-46EB-8610-68C4CC69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21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1727-FACB-497A-9C83-2E41C6438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1FD97-3783-4387-AE90-C03F10F44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7234-B52D-404B-B9FF-1E4984CB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9BEED-D8F8-4555-A4BC-9D500A27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C8BCD-BAA1-41D3-8341-11E41C0F2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3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8DFD-ABFE-462A-B3EA-02D057496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875E19-8571-4420-A936-6E52B6F4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109F8-E983-4D46-AE92-C26F80016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BA1AA2-26BD-4216-9973-F19F25BB7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53135-F8D6-4715-9D88-53FE6A8E8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86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3E4A9-36B7-4A6E-AA15-AA6472E6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8A4F1-FED4-4544-868D-E5C42548A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9E764A-4249-42BD-B33E-A8E6D3B8E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2DB9D-ACB5-4DCE-AEC4-CF3140C6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31EBF-49D6-4047-9651-7158C45AF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E1B2D-B245-40FB-AEFA-34F75A95F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0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3F8C-1D2D-4BC9-AD29-93ACD1B25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91414-9965-4AE1-92BB-4E8D2D534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E94D3-A6D1-4406-A8F3-ABF4B2289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BEEFF6-1DB1-48A0-9E76-75B89C32C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6E2B9-10CF-4878-B46B-F1C021ECB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612F94-5BF5-4546-9144-413DB6509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57C02A-5F20-4F3B-9FBA-79DA28854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5347B6-D547-416F-952C-109B8EAB8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4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D673D-1CC7-4FAF-AEC0-34DAD12C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862D9A-8537-4BC8-83EA-156384C34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59813C-827E-4E18-A103-C6D0C05F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4E745-580C-4F7C-BB2E-0E573CC5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7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06DAFF-5329-4AA9-87DF-C34584D4A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8600C-E9D5-4194-AE13-0F353C87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0359B-AE38-4697-802C-264486F1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11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B75F-296E-440C-9964-C024EBECF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13E54-AFF2-4C6E-ADD4-091F6A564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CDD8AA-F031-46CE-B8FB-D8F13F50B8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F2C3E-7A54-4EA3-8C07-7AA134B8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1E23E-5815-46CE-B1B1-F8278A4B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5C8F1-6A14-4C7F-9ECA-4AC149E0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9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A37F-9D6A-4096-993C-D8BE4DA5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3E7C66-D8E9-406C-BD96-6447BA4CE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4C6B0-D561-4C75-926A-1B1F6BAC65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FD4DF-AB28-4CB8-8C5A-2B970D01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DFB78-B49F-4C58-8B9A-94B7C7EBA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8BE57-FE4E-45AA-938A-3002166C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40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45901-5D75-4B3A-97C2-0BE9812A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CCD05-0B2F-47A8-BB2D-CB909333A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90559-2449-4458-86C7-5877785330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95402-7E5F-4CDC-B840-17B99EC4F343}" type="datetimeFigureOut">
              <a:rPr lang="en-US" smtClean="0"/>
              <a:t>12/10/21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8D8CB-7EDD-48F2-BF28-EA7F80963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DEC15-5BE1-47E2-B02A-A5BBC72902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FED10-E6C3-4B14-8253-958BDB042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6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image" Target="../media/image2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diagramData" Target="../diagrams/data14.xml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openxmlformats.org/officeDocument/2006/relationships/image" Target="../media/image34.png"/><Relationship Id="rId5" Type="http://schemas.openxmlformats.org/officeDocument/2006/relationships/diagramColors" Target="../diagrams/colors14.xml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42.sv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12" Type="http://schemas.microsoft.com/office/2007/relationships/diagramDrawing" Target="../diagrams/drawing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diagramColors" Target="../diagrams/colors3.xml"/><Relationship Id="rId5" Type="http://schemas.openxmlformats.org/officeDocument/2006/relationships/diagramColors" Target="../diagrams/colors2.xml"/><Relationship Id="rId10" Type="http://schemas.openxmlformats.org/officeDocument/2006/relationships/diagramQuickStyle" Target="../diagrams/quickStyle3.xml"/><Relationship Id="rId4" Type="http://schemas.openxmlformats.org/officeDocument/2006/relationships/diagramQuickStyle" Target="../diagrams/quickStyle2.xml"/><Relationship Id="rId9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8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hyperlink" Target="https://www.kaggle.com/sakshigoyal7/credit-card-customers" TargetMode="External"/><Relationship Id="rId17" Type="http://schemas.openxmlformats.org/officeDocument/2006/relationships/image" Target="../media/image15.png"/><Relationship Id="rId2" Type="http://schemas.openxmlformats.org/officeDocument/2006/relationships/diagramData" Target="../diagrams/data6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image" Target="../media/image13.png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20.sv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4.svg"/><Relationship Id="rId5" Type="http://schemas.openxmlformats.org/officeDocument/2006/relationships/diagramQuickStyle" Target="../diagrams/quickStyle11.xml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A picture containing text, electronics, businesscard&#10;&#10;Description automatically generated">
            <a:extLst>
              <a:ext uri="{FF2B5EF4-FFF2-40B4-BE49-F238E27FC236}">
                <a16:creationId xmlns:a16="http://schemas.microsoft.com/office/drawing/2014/main" id="{60CB1FB3-AC8E-4424-A70F-8E6689246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91" r="-1" b="1481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5" name="Freeform: Shape 17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C0BE47-5351-4C19-A3F5-06357E0DE8CB}"/>
              </a:ext>
            </a:extLst>
          </p:cNvPr>
          <p:cNvSpPr txBox="1">
            <a:spLocks/>
          </p:cNvSpPr>
          <p:nvPr/>
        </p:nvSpPr>
        <p:spPr>
          <a:xfrm>
            <a:off x="618062" y="4185749"/>
            <a:ext cx="9265771" cy="622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/>
              <a:t>Credit Card Customer Behavior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AC5366E-7C66-46A8-AE57-7EDA3F88CDBD}"/>
              </a:ext>
            </a:extLst>
          </p:cNvPr>
          <p:cNvSpPr txBox="1">
            <a:spLocks/>
          </p:cNvSpPr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cs typeface="Calibri"/>
              </a:rPr>
              <a:t>Dynamic Data Analytics</a:t>
            </a:r>
          </a:p>
          <a:p>
            <a:pPr marL="0" indent="0">
              <a:buNone/>
            </a:pPr>
            <a:r>
              <a:rPr lang="en-US" sz="1800"/>
              <a:t>Julia </a:t>
            </a:r>
            <a:r>
              <a:rPr lang="en-US" sz="1800" err="1"/>
              <a:t>Pysk</a:t>
            </a:r>
            <a:r>
              <a:rPr lang="en-US" sz="1800"/>
              <a:t>, Jillian Kozlowski, Blake Murray, Isaiah Moore</a:t>
            </a:r>
            <a:endParaRPr lang="en-US" sz="1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61562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F00C8EA-DE0C-4CD6-82D8-F1A69F0FEC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7837754"/>
              </p:ext>
            </p:extLst>
          </p:nvPr>
        </p:nvGraphicFramePr>
        <p:xfrm>
          <a:off x="1607820" y="3535680"/>
          <a:ext cx="8976360" cy="585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21ECF1F-0A77-4498-B281-33113D50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cs typeface="Calibri Light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BCC7777-A8D6-468C-BB0D-09E7EDDBA84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70227506"/>
              </p:ext>
            </p:extLst>
          </p:nvPr>
        </p:nvGraphicFramePr>
        <p:xfrm>
          <a:off x="1363299" y="1568531"/>
          <a:ext cx="4139849" cy="3725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11426-58E7-4650-BFE4-55FEA6D5F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1118" name="TextBox 1117">
            <a:extLst>
              <a:ext uri="{FF2B5EF4-FFF2-40B4-BE49-F238E27FC236}">
                <a16:creationId xmlns:a16="http://schemas.microsoft.com/office/drawing/2014/main" id="{73194226-45C2-48EB-B1B1-53AAC9C2DCC7}"/>
              </a:ext>
            </a:extLst>
          </p:cNvPr>
          <p:cNvSpPr txBox="1"/>
          <p:nvPr/>
        </p:nvSpPr>
        <p:spPr>
          <a:xfrm>
            <a:off x="1200150" y="3756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CFAFD1-C588-4C57-B371-2D1A5847B8D3}"/>
              </a:ext>
            </a:extLst>
          </p:cNvPr>
          <p:cNvSpPr txBox="1"/>
          <p:nvPr/>
        </p:nvSpPr>
        <p:spPr>
          <a:xfrm>
            <a:off x="10460244" y="5904402"/>
            <a:ext cx="25791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b="1"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BFDB94-E8C4-42D9-84E8-0CBF3B3408F2}"/>
              </a:ext>
            </a:extLst>
          </p:cNvPr>
          <p:cNvSpPr txBox="1"/>
          <p:nvPr/>
        </p:nvSpPr>
        <p:spPr>
          <a:xfrm>
            <a:off x="9628643" y="5613562"/>
            <a:ext cx="256328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2CF030-6906-4AC7-A8E4-72F70AE8FB2F}"/>
              </a:ext>
            </a:extLst>
          </p:cNvPr>
          <p:cNvSpPr txBox="1"/>
          <p:nvPr/>
        </p:nvSpPr>
        <p:spPr>
          <a:xfrm>
            <a:off x="3433233" y="4343400"/>
            <a:ext cx="255799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>
              <a:cs typeface="Calibri"/>
            </a:endParaRPr>
          </a:p>
        </p:txBody>
      </p:sp>
      <p:sp>
        <p:nvSpPr>
          <p:cNvPr id="1402" name="TextBox 1401">
            <a:extLst>
              <a:ext uri="{FF2B5EF4-FFF2-40B4-BE49-F238E27FC236}">
                <a16:creationId xmlns:a16="http://schemas.microsoft.com/office/drawing/2014/main" id="{8B088C41-BB9F-4F8A-BB65-AE61B946F710}"/>
              </a:ext>
            </a:extLst>
          </p:cNvPr>
          <p:cNvSpPr txBox="1"/>
          <p:nvPr/>
        </p:nvSpPr>
        <p:spPr>
          <a:xfrm>
            <a:off x="1379743" y="2502386"/>
            <a:ext cx="20335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0</a:t>
            </a:r>
            <a:endParaRPr lang="en-US" sz="2400">
              <a:cs typeface="Calibri"/>
            </a:endParaRP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E21505B0-BC65-44C0-AF11-911E2392E532}"/>
              </a:ext>
            </a:extLst>
          </p:cNvPr>
          <p:cNvSpPr txBox="1"/>
          <p:nvPr/>
        </p:nvSpPr>
        <p:spPr>
          <a:xfrm>
            <a:off x="1379742" y="3875148"/>
            <a:ext cx="20335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0</a:t>
            </a:r>
            <a:endParaRPr lang="en-US" sz="2400">
              <a:cs typeface="Calibri"/>
            </a:endParaRP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D0CAA361-8208-418E-9294-7E0381F186C2}"/>
              </a:ext>
            </a:extLst>
          </p:cNvPr>
          <p:cNvSpPr txBox="1"/>
          <p:nvPr/>
        </p:nvSpPr>
        <p:spPr>
          <a:xfrm>
            <a:off x="3433071" y="2508202"/>
            <a:ext cx="20335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cs typeface="Calibri"/>
              </a:rPr>
              <a:t>-100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B5D294DE-0CEA-4523-BC79-E8D7193A80B7}"/>
              </a:ext>
            </a:extLst>
          </p:cNvPr>
          <p:cNvSpPr txBox="1"/>
          <p:nvPr/>
        </p:nvSpPr>
        <p:spPr>
          <a:xfrm>
            <a:off x="3433071" y="3875149"/>
            <a:ext cx="203355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cs typeface="Calibri"/>
              </a:rPr>
              <a:t>300</a:t>
            </a:r>
            <a:endParaRPr lang="en-US" sz="2400">
              <a:cs typeface="Calibri"/>
            </a:endParaRPr>
          </a:p>
        </p:txBody>
      </p:sp>
      <p:pic>
        <p:nvPicPr>
          <p:cNvPr id="331" name="Picture 331" descr="Chart, line chart&#10;&#10;Description automatically generated">
            <a:extLst>
              <a:ext uri="{FF2B5EF4-FFF2-40B4-BE49-F238E27FC236}">
                <a16:creationId xmlns:a16="http://schemas.microsoft.com/office/drawing/2014/main" id="{A27872DE-8E13-4EAE-9990-E12A34A41D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12"/>
          <a:stretch>
            <a:fillRect/>
          </a:stretch>
        </p:blipFill>
        <p:spPr>
          <a:xfrm>
            <a:off x="6172200" y="1867884"/>
            <a:ext cx="5183188" cy="3115656"/>
          </a:xfrm>
        </p:spPr>
      </p:pic>
      <p:sp>
        <p:nvSpPr>
          <p:cNvPr id="346" name="TextBox 345">
            <a:extLst>
              <a:ext uri="{FF2B5EF4-FFF2-40B4-BE49-F238E27FC236}">
                <a16:creationId xmlns:a16="http://schemas.microsoft.com/office/drawing/2014/main" id="{F67B68A9-3DB1-4588-A152-5EA933E94927}"/>
              </a:ext>
            </a:extLst>
          </p:cNvPr>
          <p:cNvSpPr txBox="1"/>
          <p:nvPr/>
        </p:nvSpPr>
        <p:spPr>
          <a:xfrm>
            <a:off x="6856619" y="4622968"/>
            <a:ext cx="431373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  <a:latin typeface="+mj-lt"/>
              </a:rPr>
              <a:t>Likelihood a Customer Stays Without Incentive</a:t>
            </a:r>
            <a:endParaRPr lang="en-US" sz="1200">
              <a:solidFill>
                <a:schemeClr val="bg1"/>
              </a:solidFill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330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BAF9457-BDBC-4475-A443-F3B81B643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859491"/>
              </p:ext>
            </p:extLst>
          </p:nvPr>
        </p:nvGraphicFramePr>
        <p:xfrm>
          <a:off x="1438486" y="4716463"/>
          <a:ext cx="8976360" cy="3578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417144C-8AF0-4FE3-905D-A7632A07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and Recommendations</a:t>
            </a:r>
            <a:endParaRPr lang="en-US">
              <a:cs typeface="Calibri Light"/>
            </a:endParaRPr>
          </a:p>
        </p:txBody>
      </p:sp>
      <p:pic>
        <p:nvPicPr>
          <p:cNvPr id="149" name="Graphic 149" descr="Dollar with solid fill">
            <a:extLst>
              <a:ext uri="{FF2B5EF4-FFF2-40B4-BE49-F238E27FC236}">
                <a16:creationId xmlns:a16="http://schemas.microsoft.com/office/drawing/2014/main" id="{D41304B5-9C1A-4BBE-8B44-74DC3DB7F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35676" y="3538009"/>
            <a:ext cx="914400" cy="914400"/>
          </a:xfrm>
          <a:prstGeom prst="rect">
            <a:avLst/>
          </a:prstGeom>
        </p:spPr>
      </p:pic>
      <p:pic>
        <p:nvPicPr>
          <p:cNvPr id="150" name="Graphic 150" descr="Head with gears with solid fill">
            <a:extLst>
              <a:ext uri="{FF2B5EF4-FFF2-40B4-BE49-F238E27FC236}">
                <a16:creationId xmlns:a16="http://schemas.microsoft.com/office/drawing/2014/main" id="{F75C2091-F469-4C0D-AA67-CD2E65F728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9258" y="3426883"/>
            <a:ext cx="914400" cy="914400"/>
          </a:xfrm>
          <a:prstGeom prst="rect">
            <a:avLst/>
          </a:prstGeom>
        </p:spPr>
      </p:pic>
      <p:pic>
        <p:nvPicPr>
          <p:cNvPr id="151" name="Graphic 151" descr="Trophy with solid fill">
            <a:extLst>
              <a:ext uri="{FF2B5EF4-FFF2-40B4-BE49-F238E27FC236}">
                <a16:creationId xmlns:a16="http://schemas.microsoft.com/office/drawing/2014/main" id="{62A1CA97-B442-4297-B7D6-688083D656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35675" y="1691217"/>
            <a:ext cx="914400" cy="914400"/>
          </a:xfrm>
          <a:prstGeom prst="rect">
            <a:avLst/>
          </a:prstGeom>
        </p:spPr>
      </p:pic>
      <p:pic>
        <p:nvPicPr>
          <p:cNvPr id="152" name="Graphic 152" descr="Office worker male outline">
            <a:extLst>
              <a:ext uri="{FF2B5EF4-FFF2-40B4-BE49-F238E27FC236}">
                <a16:creationId xmlns:a16="http://schemas.microsoft.com/office/drawing/2014/main" id="{1C526EE0-CB30-4E31-9FFF-202310EFB9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9258" y="1691216"/>
            <a:ext cx="914400" cy="914400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E5EF3519-930B-47C6-A41E-E567130D28F1}"/>
              </a:ext>
            </a:extLst>
          </p:cNvPr>
          <p:cNvSpPr txBox="1"/>
          <p:nvPr/>
        </p:nvSpPr>
        <p:spPr>
          <a:xfrm>
            <a:off x="1750483" y="1702858"/>
            <a:ext cx="42830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 few features have a large impact on the chance a customer will leave: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Revolving Balance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Utilization Ratio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/>
              </a:rPr>
              <a:t>Volume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DE1AF15-3EC5-43F5-8B3C-8B6B3E963C8C}"/>
              </a:ext>
            </a:extLst>
          </p:cNvPr>
          <p:cNvSpPr txBox="1"/>
          <p:nvPr/>
        </p:nvSpPr>
        <p:spPr>
          <a:xfrm>
            <a:off x="6946900" y="1692275"/>
            <a:ext cx="42830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Adaboost model was able to best predict classification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8E7FDA9-B7AE-4B54-B18C-AE6C2930E33A}"/>
              </a:ext>
            </a:extLst>
          </p:cNvPr>
          <p:cNvSpPr txBox="1"/>
          <p:nvPr/>
        </p:nvSpPr>
        <p:spPr>
          <a:xfrm>
            <a:off x="6946900" y="3539066"/>
            <a:ext cx="42830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Revenue is maximized by offering incentives to any customer with a greater than 9% chance of leaving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665910A-5792-4D12-BEEB-7B792B996728}"/>
              </a:ext>
            </a:extLst>
          </p:cNvPr>
          <p:cNvSpPr txBox="1"/>
          <p:nvPr/>
        </p:nvSpPr>
        <p:spPr>
          <a:xfrm>
            <a:off x="1750483" y="3539066"/>
            <a:ext cx="42830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Incorporating the cost of incentives and the value of customers allows for better decision making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9590C4-D683-4827-AFD4-AED026B5CF0B}"/>
              </a:ext>
            </a:extLst>
          </p:cNvPr>
          <p:cNvGrpSpPr/>
          <p:nvPr/>
        </p:nvGrpSpPr>
        <p:grpSpPr>
          <a:xfrm>
            <a:off x="3329516" y="4601303"/>
            <a:ext cx="5194299" cy="1200329"/>
            <a:chOff x="2982384" y="4516194"/>
            <a:chExt cx="5194299" cy="1200329"/>
          </a:xfrm>
        </p:grpSpPr>
        <p:pic>
          <p:nvPicPr>
            <p:cNvPr id="166" name="Graphic 166" descr="Bar graph with upward trend with solid fill">
              <a:extLst>
                <a:ext uri="{FF2B5EF4-FFF2-40B4-BE49-F238E27FC236}">
                  <a16:creationId xmlns:a16="http://schemas.microsoft.com/office/drawing/2014/main" id="{1E636C3D-B2F4-4BEE-8877-F586BDC1D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82384" y="4654550"/>
              <a:ext cx="914400" cy="914400"/>
            </a:xfrm>
            <a:prstGeom prst="rect">
              <a:avLst/>
            </a:prstGeom>
          </p:spPr>
        </p:pic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BB8D48B0-4F9A-4A6E-BA9E-80EF0567914E}"/>
                </a:ext>
              </a:extLst>
            </p:cNvPr>
            <p:cNvSpPr txBox="1"/>
            <p:nvPr/>
          </p:nvSpPr>
          <p:spPr>
            <a:xfrm>
              <a:off x="3893608" y="4516194"/>
              <a:ext cx="4283075" cy="12003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By increasing revenues by 10%, our model can create an additional $450 million in yearly revenue if applied to all Wells Fargo credit card customers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502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998F14E-ACFF-E74A-8560-416961A52D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387493"/>
              </p:ext>
            </p:extLst>
          </p:nvPr>
        </p:nvGraphicFramePr>
        <p:xfrm>
          <a:off x="1607820" y="3566160"/>
          <a:ext cx="8976360" cy="5821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399E58C-4EEE-4ECE-A40E-2661AA3E7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E7C4D0-7DD6-49AE-889F-9713CED71236}"/>
              </a:ext>
            </a:extLst>
          </p:cNvPr>
          <p:cNvSpPr txBox="1"/>
          <p:nvPr/>
        </p:nvSpPr>
        <p:spPr>
          <a:xfrm>
            <a:off x="6677504" y="2555424"/>
            <a:ext cx="371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Using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97B8F-F361-4B7A-B0BB-5E6BDADAB97D}"/>
              </a:ext>
            </a:extLst>
          </p:cNvPr>
          <p:cNvSpPr txBox="1"/>
          <p:nvPr/>
        </p:nvSpPr>
        <p:spPr>
          <a:xfrm>
            <a:off x="6933833" y="3244334"/>
            <a:ext cx="37036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1800"/>
              <a:t>Enter new data in </a:t>
            </a:r>
            <a:r>
              <a:rPr lang="en-US"/>
              <a:t>the </a:t>
            </a:r>
            <a:r>
              <a:rPr lang="en-US" sz="1800"/>
              <a:t>model, if a customer’s chance of leaving is 9% or higher, offer them incentives 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2E9D4E0-1284-4EE9-AFF5-E1FECF599F32}"/>
              </a:ext>
            </a:extLst>
          </p:cNvPr>
          <p:cNvGrpSpPr/>
          <p:nvPr/>
        </p:nvGrpSpPr>
        <p:grpSpPr>
          <a:xfrm>
            <a:off x="1324262" y="1603534"/>
            <a:ext cx="4269642" cy="3672125"/>
            <a:chOff x="1057922" y="1603534"/>
            <a:chExt cx="4269642" cy="36721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4D29879-4147-41B4-AFB5-BDCC48E16B01}"/>
                </a:ext>
              </a:extLst>
            </p:cNvPr>
            <p:cNvSpPr txBox="1"/>
            <p:nvPr/>
          </p:nvSpPr>
          <p:spPr>
            <a:xfrm>
              <a:off x="1607820" y="2555424"/>
              <a:ext cx="37197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/>
                <a:t>Improvements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1DCC64-20E8-42D0-9CE2-EA8DC4E67663}"/>
                </a:ext>
              </a:extLst>
            </p:cNvPr>
            <p:cNvSpPr txBox="1"/>
            <p:nvPr/>
          </p:nvSpPr>
          <p:spPr>
            <a:xfrm>
              <a:off x="1057922" y="3244334"/>
              <a:ext cx="371974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1800"/>
                <a:t>Collect and update data quarterly</a:t>
              </a:r>
            </a:p>
            <a:p>
              <a:pPr lvl="0" algn="l">
                <a:lnSpc>
                  <a:spcPct val="100000"/>
                </a:lnSpc>
              </a:pPr>
              <a:endParaRPr lang="en-US" sz="1800"/>
            </a:p>
            <a:p>
              <a:pPr lvl="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1800" b="0" i="0"/>
                <a:t>Collect more instances and features relating to leaving customers</a:t>
              </a:r>
            </a:p>
            <a:p>
              <a:pPr lvl="0" algn="l">
                <a:lnSpc>
                  <a:spcPct val="100000"/>
                </a:lnSpc>
              </a:pPr>
              <a:endParaRPr lang="en-US" sz="1800" b="0" i="0"/>
            </a:p>
            <a:p>
              <a:pPr lvl="0" algn="l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sz="1800" b="0" i="0"/>
                <a:t>Optimize cost curve based on </a:t>
              </a:r>
              <a:r>
                <a:rPr lang="en-US"/>
                <a:t>actual </a:t>
              </a:r>
              <a:r>
                <a:rPr lang="en-US" sz="1800" b="0" i="0"/>
                <a:t>data for incentive costs and revenues</a:t>
              </a:r>
            </a:p>
          </p:txBody>
        </p:sp>
        <p:sp>
          <p:nvSpPr>
            <p:cNvPr id="12" name="Rectangle 11" descr="Gears with solid fill">
              <a:extLst>
                <a:ext uri="{FF2B5EF4-FFF2-40B4-BE49-F238E27FC236}">
                  <a16:creationId xmlns:a16="http://schemas.microsoft.com/office/drawing/2014/main" id="{B63C471E-4AD0-4FBF-8DF0-F737AB682037}"/>
                </a:ext>
              </a:extLst>
            </p:cNvPr>
            <p:cNvSpPr/>
            <p:nvPr/>
          </p:nvSpPr>
          <p:spPr>
            <a:xfrm>
              <a:off x="1963444" y="1603534"/>
              <a:ext cx="1012055" cy="810097"/>
            </a:xfrm>
            <a:prstGeom prst="rect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 descr="Test Dummy with solid fill">
            <a:extLst>
              <a:ext uri="{FF2B5EF4-FFF2-40B4-BE49-F238E27FC236}">
                <a16:creationId xmlns:a16="http://schemas.microsoft.com/office/drawing/2014/main" id="{3B3A8B7D-E5CC-4A8A-9515-3E86E345A6D5}"/>
              </a:ext>
            </a:extLst>
          </p:cNvPr>
          <p:cNvSpPr/>
          <p:nvPr/>
        </p:nvSpPr>
        <p:spPr>
          <a:xfrm>
            <a:off x="8031349" y="1611958"/>
            <a:ext cx="1012055" cy="810097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8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8F295-65FC-4890-A369-6F5466B306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97755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CBF1-E7DF-404B-AA46-FE5D6B74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1B3D391-E0AA-45A1-BAF2-873983DB1D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4318075"/>
              </p:ext>
            </p:extLst>
          </p:nvPr>
        </p:nvGraphicFramePr>
        <p:xfrm>
          <a:off x="1136429" y="2278173"/>
          <a:ext cx="6467867" cy="3450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 List">
            <a:extLst>
              <a:ext uri="{FF2B5EF4-FFF2-40B4-BE49-F238E27FC236}">
                <a16:creationId xmlns:a16="http://schemas.microsoft.com/office/drawing/2014/main" id="{04F2A0D3-B3F3-4BDB-BCE7-8CA19BEEB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54C3C-16F0-48B1-9573-9FA8D5D9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/>
              <a:t>Background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7830E1-969A-4CC2-8A1D-63C63EAE56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08582"/>
              </p:ext>
            </p:extLst>
          </p:nvPr>
        </p:nvGraphicFramePr>
        <p:xfrm>
          <a:off x="836680" y="196310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54" name="Picture 1654" descr="A picture containing text, person, table, indoor&#10;&#10;Description automatically generated">
            <a:extLst>
              <a:ext uri="{FF2B5EF4-FFF2-40B4-BE49-F238E27FC236}">
                <a16:creationId xmlns:a16="http://schemas.microsoft.com/office/drawing/2014/main" id="{0B7F0473-E0C7-40FE-B05F-FC8990DF0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380" y="-1429"/>
            <a:ext cx="4876800" cy="6853238"/>
          </a:xfrm>
          <a:prstGeom prst="rect">
            <a:avLst/>
          </a:prstGeom>
        </p:spPr>
      </p:pic>
      <p:graphicFrame>
        <p:nvGraphicFramePr>
          <p:cNvPr id="1689" name="Diagram 1688">
            <a:extLst>
              <a:ext uri="{FF2B5EF4-FFF2-40B4-BE49-F238E27FC236}">
                <a16:creationId xmlns:a16="http://schemas.microsoft.com/office/drawing/2014/main" id="{3612EE05-3F1B-4A82-953D-0DE33E5D02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6586648"/>
              </p:ext>
            </p:extLst>
          </p:nvPr>
        </p:nvGraphicFramePr>
        <p:xfrm>
          <a:off x="1607820" y="3520440"/>
          <a:ext cx="8976360" cy="585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600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73AC-B2CD-4E06-857D-86A6BA0E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Goal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8BF7F44-8A9A-4788-89B5-81E621077D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0961307"/>
              </p:ext>
            </p:extLst>
          </p:nvPr>
        </p:nvGraphicFramePr>
        <p:xfrm>
          <a:off x="1607820" y="5610496"/>
          <a:ext cx="8976360" cy="1741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65AAD3C-A845-4CD0-B7DB-4D138CA24982}"/>
              </a:ext>
            </a:extLst>
          </p:cNvPr>
          <p:cNvSpPr/>
          <p:nvPr/>
        </p:nvSpPr>
        <p:spPr>
          <a:xfrm>
            <a:off x="2985242" y="2623719"/>
            <a:ext cx="2811647" cy="2491963"/>
          </a:xfrm>
          <a:custGeom>
            <a:avLst/>
            <a:gdLst>
              <a:gd name="connsiteX0" fmla="*/ 0 w 2027876"/>
              <a:gd name="connsiteY0" fmla="*/ 0 h 1352593"/>
              <a:gd name="connsiteX1" fmla="*/ 2027876 w 2027876"/>
              <a:gd name="connsiteY1" fmla="*/ 0 h 1352593"/>
              <a:gd name="connsiteX2" fmla="*/ 2027876 w 2027876"/>
              <a:gd name="connsiteY2" fmla="*/ 1352593 h 1352593"/>
              <a:gd name="connsiteX3" fmla="*/ 0 w 2027876"/>
              <a:gd name="connsiteY3" fmla="*/ 1352593 h 1352593"/>
              <a:gd name="connsiteX4" fmla="*/ 0 w 2027876"/>
              <a:gd name="connsiteY4" fmla="*/ 0 h 135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876" h="1352593">
                <a:moveTo>
                  <a:pt x="0" y="0"/>
                </a:moveTo>
                <a:lnTo>
                  <a:pt x="2027876" y="0"/>
                </a:lnTo>
                <a:lnTo>
                  <a:pt x="2027876" y="1352593"/>
                </a:lnTo>
                <a:lnTo>
                  <a:pt x="0" y="1352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4460" tIns="85344" rIns="85344" bIns="85344" numCol="1" spcCol="1270" anchor="t" anchorCtr="0">
            <a:noAutofit/>
          </a:bodyPr>
          <a:lstStyle/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They </a:t>
            </a:r>
            <a:r>
              <a:rPr lang="en-US" b="0" i="0" kern="1200">
                <a:solidFill>
                  <a:srgbClr val="000000"/>
                </a:solidFill>
                <a:effectLst/>
                <a:latin typeface="Calibri"/>
                <a:cs typeface="Calibri"/>
              </a:rPr>
              <a:t>do not know how to target their retention incentives to the correct customers, leading to inefficient use of capital </a:t>
            </a:r>
            <a:endParaRPr lang="en-US" kern="1200">
              <a:latin typeface="Calibri"/>
              <a:cs typeface="Calibri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A873CEB-DE16-431B-8298-0BF2BA880E33}"/>
              </a:ext>
            </a:extLst>
          </p:cNvPr>
          <p:cNvSpPr/>
          <p:nvPr/>
        </p:nvSpPr>
        <p:spPr>
          <a:xfrm>
            <a:off x="175840" y="2623564"/>
            <a:ext cx="2811647" cy="2491963"/>
          </a:xfrm>
          <a:custGeom>
            <a:avLst/>
            <a:gdLst>
              <a:gd name="connsiteX0" fmla="*/ 0 w 2027876"/>
              <a:gd name="connsiteY0" fmla="*/ 0 h 1352593"/>
              <a:gd name="connsiteX1" fmla="*/ 2027876 w 2027876"/>
              <a:gd name="connsiteY1" fmla="*/ 0 h 1352593"/>
              <a:gd name="connsiteX2" fmla="*/ 2027876 w 2027876"/>
              <a:gd name="connsiteY2" fmla="*/ 1352593 h 1352593"/>
              <a:gd name="connsiteX3" fmla="*/ 0 w 2027876"/>
              <a:gd name="connsiteY3" fmla="*/ 1352593 h 1352593"/>
              <a:gd name="connsiteX4" fmla="*/ 0 w 2027876"/>
              <a:gd name="connsiteY4" fmla="*/ 0 h 135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876" h="1352593">
                <a:moveTo>
                  <a:pt x="0" y="0"/>
                </a:moveTo>
                <a:lnTo>
                  <a:pt x="2027876" y="0"/>
                </a:lnTo>
                <a:lnTo>
                  <a:pt x="2027876" y="1352593"/>
                </a:lnTo>
                <a:lnTo>
                  <a:pt x="0" y="1352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4460" tIns="85344" rIns="85344" bIns="85344" numCol="1" spcCol="1270" anchor="t" anchorCtr="0">
            <a:noAutofit/>
          </a:bodyPr>
          <a:lstStyle/>
          <a:p>
            <a:pPr marL="0" lvl="0" indent="0" algn="l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b="0" i="0" kern="1200">
                <a:solidFill>
                  <a:srgbClr val="000000"/>
                </a:solidFill>
                <a:effectLst/>
                <a:latin typeface="Calibri"/>
                <a:cs typeface="Calibri"/>
              </a:rPr>
              <a:t>John Smith is not satisfied with the number of customers leaving 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Wells Fargo’s </a:t>
            </a:r>
            <a:r>
              <a:rPr lang="en-US" b="0" i="0" kern="1200">
                <a:solidFill>
                  <a:srgbClr val="000000"/>
                </a:solidFill>
                <a:effectLst/>
                <a:latin typeface="Calibri"/>
                <a:cs typeface="Calibri"/>
              </a:rPr>
              <a:t>credit card services 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7CD586-6F79-4D85-9291-AF81003F0919}"/>
              </a:ext>
            </a:extLst>
          </p:cNvPr>
          <p:cNvSpPr/>
          <p:nvPr/>
        </p:nvSpPr>
        <p:spPr>
          <a:xfrm>
            <a:off x="6459352" y="2621757"/>
            <a:ext cx="2818904" cy="2491964"/>
          </a:xfrm>
          <a:custGeom>
            <a:avLst/>
            <a:gdLst>
              <a:gd name="connsiteX0" fmla="*/ 0 w 2027876"/>
              <a:gd name="connsiteY0" fmla="*/ 0 h 1352593"/>
              <a:gd name="connsiteX1" fmla="*/ 2027876 w 2027876"/>
              <a:gd name="connsiteY1" fmla="*/ 0 h 1352593"/>
              <a:gd name="connsiteX2" fmla="*/ 2027876 w 2027876"/>
              <a:gd name="connsiteY2" fmla="*/ 1352593 h 1352593"/>
              <a:gd name="connsiteX3" fmla="*/ 0 w 2027876"/>
              <a:gd name="connsiteY3" fmla="*/ 1352593 h 1352593"/>
              <a:gd name="connsiteX4" fmla="*/ 0 w 2027876"/>
              <a:gd name="connsiteY4" fmla="*/ 0 h 135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876" h="1352593">
                <a:moveTo>
                  <a:pt x="0" y="0"/>
                </a:moveTo>
                <a:lnTo>
                  <a:pt x="2027876" y="0"/>
                </a:lnTo>
                <a:lnTo>
                  <a:pt x="2027876" y="1352593"/>
                </a:lnTo>
                <a:lnTo>
                  <a:pt x="0" y="1352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4460" tIns="85344" rIns="85344" bIns="85344" numCol="1" spcCol="1270" anchor="t" anchorCtr="0">
            <a:noAutofit/>
          </a:bodyPr>
          <a:lstStyle/>
          <a:p>
            <a:pPr defTabSz="533400">
              <a:spcBef>
                <a:spcPct val="0"/>
              </a:spcBef>
              <a:spcAft>
                <a:spcPct val="35000"/>
              </a:spcAft>
            </a:pPr>
            <a:r>
              <a:rPr lang="en-US" b="0" i="0" kern="1200">
                <a:solidFill>
                  <a:srgbClr val="000000"/>
                </a:solidFill>
                <a:effectLst/>
                <a:latin typeface="Calibri"/>
                <a:cs typeface="Calibri"/>
              </a:rPr>
              <a:t>We need to create a model that can accurately predict whether a customer will leave Wells Fargo</a:t>
            </a:r>
            <a:endParaRPr lang="en-US" kern="1200">
              <a:latin typeface="Calibri"/>
              <a:cs typeface="Calibri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663CF10-EFA4-4BF8-A43A-C8517FF5F75E}"/>
              </a:ext>
            </a:extLst>
          </p:cNvPr>
          <p:cNvSpPr/>
          <p:nvPr/>
        </p:nvSpPr>
        <p:spPr>
          <a:xfrm>
            <a:off x="9264238" y="2621757"/>
            <a:ext cx="2818904" cy="2491964"/>
          </a:xfrm>
          <a:custGeom>
            <a:avLst/>
            <a:gdLst>
              <a:gd name="connsiteX0" fmla="*/ 0 w 2027876"/>
              <a:gd name="connsiteY0" fmla="*/ 0 h 1352593"/>
              <a:gd name="connsiteX1" fmla="*/ 2027876 w 2027876"/>
              <a:gd name="connsiteY1" fmla="*/ 0 h 1352593"/>
              <a:gd name="connsiteX2" fmla="*/ 2027876 w 2027876"/>
              <a:gd name="connsiteY2" fmla="*/ 1352593 h 1352593"/>
              <a:gd name="connsiteX3" fmla="*/ 0 w 2027876"/>
              <a:gd name="connsiteY3" fmla="*/ 1352593 h 1352593"/>
              <a:gd name="connsiteX4" fmla="*/ 0 w 2027876"/>
              <a:gd name="connsiteY4" fmla="*/ 0 h 1352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876" h="1352593">
                <a:moveTo>
                  <a:pt x="0" y="0"/>
                </a:moveTo>
                <a:lnTo>
                  <a:pt x="2027876" y="0"/>
                </a:lnTo>
                <a:lnTo>
                  <a:pt x="2027876" y="1352593"/>
                </a:lnTo>
                <a:lnTo>
                  <a:pt x="0" y="135259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4460" tIns="85344" rIns="85344" bIns="85344" numCol="1" spcCol="1270" anchor="t" anchorCtr="0">
            <a:noAutofit/>
          </a:bodyPr>
          <a:lstStyle/>
          <a:p>
            <a:pPr indent="0" algn="l" defTabSz="533400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kern="1200">
                <a:latin typeface="Calibri"/>
                <a:cs typeface="Calibri"/>
              </a:rPr>
              <a:t>We can compare the cost of retaining a customer with that customer’s value to decide who should be offered incentives</a:t>
            </a:r>
            <a:endParaRPr lang="en-US">
              <a:cs typeface="Calibri" panose="020F0502020204030204"/>
            </a:endParaRPr>
          </a:p>
        </p:txBody>
      </p:sp>
      <p:sp>
        <p:nvSpPr>
          <p:cNvPr id="1426" name="Rectangle 1425">
            <a:extLst>
              <a:ext uri="{FF2B5EF4-FFF2-40B4-BE49-F238E27FC236}">
                <a16:creationId xmlns:a16="http://schemas.microsoft.com/office/drawing/2014/main" id="{809B68B8-B2DC-4624-A05D-BBD472EDCF33}"/>
              </a:ext>
            </a:extLst>
          </p:cNvPr>
          <p:cNvSpPr/>
          <p:nvPr/>
        </p:nvSpPr>
        <p:spPr>
          <a:xfrm>
            <a:off x="174171" y="1716314"/>
            <a:ext cx="5624285" cy="907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Problem</a:t>
            </a:r>
            <a:endParaRPr lang="en-US"/>
          </a:p>
        </p:txBody>
      </p:sp>
      <p:sp>
        <p:nvSpPr>
          <p:cNvPr id="1427" name="Rectangle 1426">
            <a:extLst>
              <a:ext uri="{FF2B5EF4-FFF2-40B4-BE49-F238E27FC236}">
                <a16:creationId xmlns:a16="http://schemas.microsoft.com/office/drawing/2014/main" id="{561BC492-554A-4421-8148-30B3C297D58F}"/>
              </a:ext>
            </a:extLst>
          </p:cNvPr>
          <p:cNvSpPr/>
          <p:nvPr/>
        </p:nvSpPr>
        <p:spPr>
          <a:xfrm>
            <a:off x="6458857" y="1716313"/>
            <a:ext cx="5624285" cy="907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Challenges and Opportunities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15843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9" name="Diagram 4">
            <a:extLst>
              <a:ext uri="{FF2B5EF4-FFF2-40B4-BE49-F238E27FC236}">
                <a16:creationId xmlns:a16="http://schemas.microsoft.com/office/drawing/2014/main" id="{D4BF08F6-4A2E-4486-B9C3-BC256C06CC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965174"/>
              </p:ext>
            </p:extLst>
          </p:nvPr>
        </p:nvGraphicFramePr>
        <p:xfrm>
          <a:off x="1862157" y="3573881"/>
          <a:ext cx="8976360" cy="585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5503A0B-5BD2-4A39-8A9F-DA5E8E64B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233" y="201660"/>
            <a:ext cx="10515600" cy="1325563"/>
          </a:xfrm>
        </p:spPr>
        <p:txBody>
          <a:bodyPr/>
          <a:lstStyle/>
          <a:p>
            <a:r>
              <a:rPr lang="en-US"/>
              <a:t>Data Mining Goal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61407-74D8-4D7E-94F7-5AA56E7B1CBC}"/>
              </a:ext>
            </a:extLst>
          </p:cNvPr>
          <p:cNvSpPr txBox="1"/>
          <p:nvPr/>
        </p:nvSpPr>
        <p:spPr>
          <a:xfrm>
            <a:off x="2720205" y="2001312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Predict which customers are likely to churn 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B7AC2-57B3-4B05-B467-A2AF3426416B}"/>
              </a:ext>
            </a:extLst>
          </p:cNvPr>
          <p:cNvSpPr txBox="1"/>
          <p:nvPr/>
        </p:nvSpPr>
        <p:spPr>
          <a:xfrm>
            <a:off x="7651273" y="4219462"/>
            <a:ext cx="3354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Customers most likely to churn are offered incentives and will ultimately stay with Wells Fargo </a:t>
            </a:r>
            <a:endParaRPr lang="en-US" sz="1600">
              <a:latin typeface="Calibri"/>
              <a:cs typeface="Calibri"/>
            </a:endParaRPr>
          </a:p>
          <a:p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14C14830-2C04-481B-9BEE-D69017D1DB16}"/>
              </a:ext>
            </a:extLst>
          </p:cNvPr>
          <p:cNvSpPr/>
          <p:nvPr/>
        </p:nvSpPr>
        <p:spPr>
          <a:xfrm>
            <a:off x="1553577" y="1681163"/>
            <a:ext cx="1066973" cy="981798"/>
          </a:xfrm>
          <a:prstGeom prst="flowChartConnector">
            <a:avLst/>
          </a:prstGeom>
          <a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-10306" t="-7360" r="-16034" b="-2403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EC9CAC6C-EF80-4FDC-9297-0A535A01CD56}"/>
              </a:ext>
            </a:extLst>
          </p:cNvPr>
          <p:cNvSpPr/>
          <p:nvPr/>
        </p:nvSpPr>
        <p:spPr>
          <a:xfrm>
            <a:off x="6153777" y="2280742"/>
            <a:ext cx="1066973" cy="1093939"/>
          </a:xfrm>
          <a:prstGeom prst="flowChartConnector">
            <a:avLst/>
          </a:prstGeom>
          <a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 l="6947" t="12420" r="6322" b="1015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5702D7-2D10-4E97-B417-0DAF85EB858D}"/>
              </a:ext>
            </a:extLst>
          </p:cNvPr>
          <p:cNvSpPr txBox="1"/>
          <p:nvPr/>
        </p:nvSpPr>
        <p:spPr>
          <a:xfrm>
            <a:off x="7651273" y="2680171"/>
            <a:ext cx="3544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600" err="1">
                <a:solidFill>
                  <a:srgbClr val="000000"/>
                </a:solidFill>
                <a:latin typeface="Calibri"/>
                <a:cs typeface="Calibri"/>
              </a:rPr>
              <a:t>Attrition_Flag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1C68B4FE-02D2-42C8-8CFC-F391662DFB83}"/>
              </a:ext>
            </a:extLst>
          </p:cNvPr>
          <p:cNvSpPr/>
          <p:nvPr/>
        </p:nvSpPr>
        <p:spPr>
          <a:xfrm>
            <a:off x="1508165" y="3061360"/>
            <a:ext cx="1089891" cy="1113486"/>
          </a:xfrm>
          <a:prstGeom prst="flowChartConnector">
            <a:avLst/>
          </a:prstGeom>
          <a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 l="6947" t="12420" r="6322" b="1015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926B73-1D88-44C7-8BE6-3A6A991C2CC0}"/>
              </a:ext>
            </a:extLst>
          </p:cNvPr>
          <p:cNvSpPr txBox="1"/>
          <p:nvPr/>
        </p:nvSpPr>
        <p:spPr>
          <a:xfrm>
            <a:off x="2720205" y="3448826"/>
            <a:ext cx="234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rtl="0"/>
            <a:r>
              <a:rPr lang="en-US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Classification Problem</a:t>
            </a: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2037BF02-6691-4C9E-B443-05956581BF76}"/>
              </a:ext>
            </a:extLst>
          </p:cNvPr>
          <p:cNvSpPr/>
          <p:nvPr/>
        </p:nvSpPr>
        <p:spPr>
          <a:xfrm>
            <a:off x="1508165" y="4615015"/>
            <a:ext cx="1112385" cy="1113486"/>
          </a:xfrm>
          <a:prstGeom prst="flowChartConnector">
            <a:avLst/>
          </a:prstGeom>
          <a:blipFill>
            <a:blip r:embed="rId11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 l="9963" t="5179" r="4707" b="274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166C83-6986-49AE-B251-C33392C6CE3E}"/>
              </a:ext>
            </a:extLst>
          </p:cNvPr>
          <p:cNvSpPr txBox="1"/>
          <p:nvPr/>
        </p:nvSpPr>
        <p:spPr>
          <a:xfrm>
            <a:off x="2720205" y="4996887"/>
            <a:ext cx="2224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0" i="0">
                <a:solidFill>
                  <a:srgbClr val="000000"/>
                </a:solidFill>
                <a:effectLst/>
                <a:latin typeface="Calibri"/>
                <a:cs typeface="Calibri"/>
              </a:rPr>
              <a:t>Supervised Learning 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2E96DCAE-AE82-431A-AD20-D09313F19A39}"/>
              </a:ext>
            </a:extLst>
          </p:cNvPr>
          <p:cNvSpPr/>
          <p:nvPr/>
        </p:nvSpPr>
        <p:spPr>
          <a:xfrm>
            <a:off x="6162094" y="3784581"/>
            <a:ext cx="1112385" cy="1113486"/>
          </a:xfrm>
          <a:prstGeom prst="flowChartConnector">
            <a:avLst/>
          </a:prstGeom>
          <a:blipFill>
            <a:blip r:embed="rId1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 l="6947" t="12420" r="6322" b="10156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3ECBF5-B9F1-4AF0-8FE7-A6BFFB1EA633}"/>
              </a:ext>
            </a:extLst>
          </p:cNvPr>
          <p:cNvSpPr txBox="1"/>
          <p:nvPr/>
        </p:nvSpPr>
        <p:spPr>
          <a:xfrm>
            <a:off x="2620550" y="168116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Goal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: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91444E-D545-49A4-894A-FA9CFC411017}"/>
              </a:ext>
            </a:extLst>
          </p:cNvPr>
          <p:cNvSpPr txBox="1"/>
          <p:nvPr/>
        </p:nvSpPr>
        <p:spPr>
          <a:xfrm>
            <a:off x="7354960" y="2277882"/>
            <a:ext cx="206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Target Variable:</a:t>
            </a:r>
            <a:endParaRPr lang="en-US" b="0" i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03BFAF-5A20-4ECA-B5FD-E935659BFB8D}"/>
              </a:ext>
            </a:extLst>
          </p:cNvPr>
          <p:cNvSpPr txBox="1"/>
          <p:nvPr/>
        </p:nvSpPr>
        <p:spPr>
          <a:xfrm>
            <a:off x="7354960" y="3778536"/>
            <a:ext cx="335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Success:</a:t>
            </a:r>
            <a:endParaRPr lang="en-US" sz="1800" b="0" i="0">
              <a:solidFill>
                <a:srgbClr val="000000"/>
              </a:solidFill>
              <a:effectLst/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78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938">
            <a:extLst>
              <a:ext uri="{FF2B5EF4-FFF2-40B4-BE49-F238E27FC236}">
                <a16:creationId xmlns:a16="http://schemas.microsoft.com/office/drawing/2014/main" id="{B5AA41B3-FA5F-4E49-8B58-20C76FB58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360777"/>
              </p:ext>
            </p:extLst>
          </p:nvPr>
        </p:nvGraphicFramePr>
        <p:xfrm>
          <a:off x="4378037" y="1690688"/>
          <a:ext cx="4917997" cy="4026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8" name="Diagram 4">
            <a:extLst>
              <a:ext uri="{FF2B5EF4-FFF2-40B4-BE49-F238E27FC236}">
                <a16:creationId xmlns:a16="http://schemas.microsoft.com/office/drawing/2014/main" id="{E7A057EA-8A97-44C3-BC0E-6DA403A8ED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8183128"/>
              </p:ext>
            </p:extLst>
          </p:nvPr>
        </p:nvGraphicFramePr>
        <p:xfrm>
          <a:off x="1684020" y="4777682"/>
          <a:ext cx="8976360" cy="3430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7A25F160-6199-46CD-B958-3C30C68A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Data Description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AC4293-4566-4248-9BFB-D02F5D3A2F6E}"/>
              </a:ext>
            </a:extLst>
          </p:cNvPr>
          <p:cNvSpPr/>
          <p:nvPr/>
        </p:nvSpPr>
        <p:spPr>
          <a:xfrm>
            <a:off x="1305018" y="1690688"/>
            <a:ext cx="2831554" cy="808274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Data Source: Kaggle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47A72-F635-473E-9E6F-C153CA4302D9}"/>
              </a:ext>
            </a:extLst>
          </p:cNvPr>
          <p:cNvSpPr txBox="1"/>
          <p:nvPr/>
        </p:nvSpPr>
        <p:spPr>
          <a:xfrm>
            <a:off x="1684020" y="2576493"/>
            <a:ext cx="2325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>
                <a:ea typeface="+mn-lt"/>
                <a:cs typeface="+mn-lt"/>
                <a:hlinkClick r:id="rId12"/>
              </a:rPr>
              <a:t>https://www.kaggle.com/sakshigoyal7/credit-card-customers</a:t>
            </a:r>
            <a:r>
              <a:rPr lang="en-US" sz="1100">
                <a:ea typeface="+mn-lt"/>
                <a:cs typeface="+mn-lt"/>
              </a:rPr>
              <a:t> </a:t>
            </a:r>
            <a:endParaRPr lang="en-US" sz="1100"/>
          </a:p>
          <a:p>
            <a:endParaRPr lang="en-US"/>
          </a:p>
        </p:txBody>
      </p:sp>
      <p:pic>
        <p:nvPicPr>
          <p:cNvPr id="9" name="Graphic 8" descr="Pie chart with solid fill">
            <a:extLst>
              <a:ext uri="{FF2B5EF4-FFF2-40B4-BE49-F238E27FC236}">
                <a16:creationId xmlns:a16="http://schemas.microsoft.com/office/drawing/2014/main" id="{181E675E-D3F2-4C1C-9068-A16C000399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11254" y="3845381"/>
            <a:ext cx="798974" cy="798974"/>
          </a:xfrm>
          <a:prstGeom prst="rect">
            <a:avLst/>
          </a:prstGeom>
        </p:spPr>
      </p:pic>
      <p:pic>
        <p:nvPicPr>
          <p:cNvPr id="11" name="Graphic 10" descr="Research with solid fill">
            <a:extLst>
              <a:ext uri="{FF2B5EF4-FFF2-40B4-BE49-F238E27FC236}">
                <a16:creationId xmlns:a16="http://schemas.microsoft.com/office/drawing/2014/main" id="{01EE7126-211F-4854-8EB9-C6E1BCA1F5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01738" y="2812571"/>
            <a:ext cx="734043" cy="734043"/>
          </a:xfrm>
          <a:prstGeom prst="rect">
            <a:avLst/>
          </a:prstGeom>
        </p:spPr>
      </p:pic>
      <p:pic>
        <p:nvPicPr>
          <p:cNvPr id="14" name="Graphic 13" descr="Scatterplot with solid fill">
            <a:extLst>
              <a:ext uri="{FF2B5EF4-FFF2-40B4-BE49-F238E27FC236}">
                <a16:creationId xmlns:a16="http://schemas.microsoft.com/office/drawing/2014/main" id="{AAECE2A4-CAD7-4F54-8FFD-62F5A55762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92252" y="4953458"/>
            <a:ext cx="671516" cy="67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9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FAF9-DDB9-4E7D-B87C-15F3BCC13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Preparation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1F8C1F-FAEA-4C0A-9448-4F4A46AF8F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7185423"/>
              </p:ext>
            </p:extLst>
          </p:nvPr>
        </p:nvGraphicFramePr>
        <p:xfrm>
          <a:off x="1607820" y="3535680"/>
          <a:ext cx="8976360" cy="5852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A26A04A-B476-430D-8694-AB7B08BBEE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6757283"/>
              </p:ext>
            </p:extLst>
          </p:nvPr>
        </p:nvGraphicFramePr>
        <p:xfrm>
          <a:off x="3168342" y="1586559"/>
          <a:ext cx="5629429" cy="4264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24880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87E0-81A6-47F0-961A-095A41572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57" y="-51681"/>
            <a:ext cx="10515600" cy="1325563"/>
          </a:xfrm>
        </p:spPr>
        <p:txBody>
          <a:bodyPr/>
          <a:lstStyle/>
          <a:p>
            <a:r>
              <a:rPr lang="en-US"/>
              <a:t>Exploratory Analysis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4949FF-BADB-4E84-B7B6-F53BA5F6BA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379484"/>
              </p:ext>
            </p:extLst>
          </p:nvPr>
        </p:nvGraphicFramePr>
        <p:xfrm>
          <a:off x="1499332" y="5596040"/>
          <a:ext cx="8976360" cy="1793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D388A2E4-2B03-D848-81BD-9A773E3FE25C}"/>
              </a:ext>
            </a:extLst>
          </p:cNvPr>
          <p:cNvSpPr/>
          <p:nvPr/>
        </p:nvSpPr>
        <p:spPr>
          <a:xfrm>
            <a:off x="1162373" y="1828800"/>
            <a:ext cx="1270861" cy="1162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993E1C-5415-1F4F-976C-D4C0F123EC7D}"/>
              </a:ext>
            </a:extLst>
          </p:cNvPr>
          <p:cNvSpPr/>
          <p:nvPr/>
        </p:nvSpPr>
        <p:spPr>
          <a:xfrm>
            <a:off x="3074300" y="1828799"/>
            <a:ext cx="1270861" cy="1162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23FE14-C73A-554E-89DB-C7054B86E7B7}"/>
              </a:ext>
            </a:extLst>
          </p:cNvPr>
          <p:cNvSpPr/>
          <p:nvPr/>
        </p:nvSpPr>
        <p:spPr>
          <a:xfrm>
            <a:off x="4986227" y="1828799"/>
            <a:ext cx="1270861" cy="11623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0A355A3-58DD-2C4E-9A95-CB5BEE2FF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068203"/>
              </p:ext>
            </p:extLst>
          </p:nvPr>
        </p:nvGraphicFramePr>
        <p:xfrm>
          <a:off x="7088910" y="1828799"/>
          <a:ext cx="4839854" cy="238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9927">
                  <a:extLst>
                    <a:ext uri="{9D8B030D-6E8A-4147-A177-3AD203B41FA5}">
                      <a16:colId xmlns:a16="http://schemas.microsoft.com/office/drawing/2014/main" val="1934851508"/>
                    </a:ext>
                  </a:extLst>
                </a:gridCol>
                <a:gridCol w="2419927">
                  <a:extLst>
                    <a:ext uri="{9D8B030D-6E8A-4147-A177-3AD203B41FA5}">
                      <a16:colId xmlns:a16="http://schemas.microsoft.com/office/drawing/2014/main" val="4190202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347147"/>
                  </a:ext>
                </a:extLst>
              </a:tr>
              <a:tr h="18320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/>
                        <a:t>Transaction Count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/>
                        <a:t>Q1 – Q4 Change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/>
                        <a:t>Total Revolving Balance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/>
                        <a:t>Relationship Length</a:t>
                      </a:r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/>
                        <a:t>Transaction Amounts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/>
                        <a:t>Months Inactive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/>
                        <a:t>Contacts to Bank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/>
                        <a:t>Lower Education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101114"/>
                  </a:ext>
                </a:extLst>
              </a:tr>
            </a:tbl>
          </a:graphicData>
        </a:graphic>
      </p:graphicFrame>
      <p:pic>
        <p:nvPicPr>
          <p:cNvPr id="7" name="Content Placeholder 6" descr="User Crown Male with solid fill">
            <a:extLst>
              <a:ext uri="{FF2B5EF4-FFF2-40B4-BE49-F238E27FC236}">
                <a16:creationId xmlns:a16="http://schemas.microsoft.com/office/drawing/2014/main" id="{840F49D7-9988-A844-9498-7F87BAF2F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2530" y="1952785"/>
            <a:ext cx="914400" cy="914400"/>
          </a:xfrm>
        </p:spPr>
      </p:pic>
      <p:pic>
        <p:nvPicPr>
          <p:cNvPr id="14" name="Content Placeholder 6" descr="User Crown Male with solid fill">
            <a:extLst>
              <a:ext uri="{FF2B5EF4-FFF2-40B4-BE49-F238E27FC236}">
                <a16:creationId xmlns:a16="http://schemas.microsoft.com/office/drawing/2014/main" id="{FFE56492-4AD9-E44F-AFB3-6AC81C3AD2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64457" y="1965584"/>
            <a:ext cx="914400" cy="914400"/>
          </a:xfrm>
          <a:prstGeom prst="rect">
            <a:avLst/>
          </a:prstGeom>
        </p:spPr>
      </p:pic>
      <p:pic>
        <p:nvPicPr>
          <p:cNvPr id="16" name="Graphic 15" descr="User outline">
            <a:extLst>
              <a:ext uri="{FF2B5EF4-FFF2-40B4-BE49-F238E27FC236}">
                <a16:creationId xmlns:a16="http://schemas.microsoft.com/office/drawing/2014/main" id="{0209F353-40B8-ED45-A3F2-6F877E5E97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40603" y="1918149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B990A4-85A5-4241-812A-B32A913ADF44}"/>
              </a:ext>
            </a:extLst>
          </p:cNvPr>
          <p:cNvSpPr txBox="1"/>
          <p:nvPr/>
        </p:nvSpPr>
        <p:spPr>
          <a:xfrm>
            <a:off x="958898" y="3129285"/>
            <a:ext cx="16778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/>
              <a:t>Segment 1</a:t>
            </a:r>
          </a:p>
          <a:p>
            <a:pPr algn="ctr"/>
            <a:endParaRPr lang="en-US"/>
          </a:p>
          <a:p>
            <a:pPr algn="ctr"/>
            <a:r>
              <a:rPr lang="en-US"/>
              <a:t>Attrited Customers</a:t>
            </a:r>
          </a:p>
          <a:p>
            <a:pPr algn="ctr"/>
            <a:endParaRPr lang="en-US"/>
          </a:p>
          <a:p>
            <a:pPr algn="ctr"/>
            <a:r>
              <a:rPr lang="en-US"/>
              <a:t>Low Revolving </a:t>
            </a:r>
          </a:p>
          <a:p>
            <a:pPr algn="ctr"/>
            <a:r>
              <a:rPr lang="en-US"/>
              <a:t>Balance</a:t>
            </a:r>
          </a:p>
          <a:p>
            <a:pPr algn="ctr"/>
            <a:endParaRPr lang="en-US"/>
          </a:p>
          <a:p>
            <a:pPr algn="ctr"/>
            <a:r>
              <a:rPr lang="en-US"/>
              <a:t>Low Utilization Ratio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9F5ECE-39DE-2049-AD6F-72730AD2ECB4}"/>
              </a:ext>
            </a:extLst>
          </p:cNvPr>
          <p:cNvSpPr txBox="1"/>
          <p:nvPr/>
        </p:nvSpPr>
        <p:spPr>
          <a:xfrm>
            <a:off x="2870825" y="3114395"/>
            <a:ext cx="1677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/>
              <a:t>Segment 2</a:t>
            </a:r>
          </a:p>
          <a:p>
            <a:pPr algn="ctr"/>
            <a:endParaRPr lang="en-US"/>
          </a:p>
          <a:p>
            <a:pPr algn="ctr"/>
            <a:r>
              <a:rPr lang="en-US"/>
              <a:t>Existing Customers</a:t>
            </a:r>
          </a:p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2A6807-2080-D34B-901B-F078412C62CC}"/>
              </a:ext>
            </a:extLst>
          </p:cNvPr>
          <p:cNvSpPr txBox="1"/>
          <p:nvPr/>
        </p:nvSpPr>
        <p:spPr>
          <a:xfrm>
            <a:off x="4782752" y="3114395"/>
            <a:ext cx="1677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/>
              <a:t>Segment 3</a:t>
            </a:r>
          </a:p>
          <a:p>
            <a:pPr algn="ctr"/>
            <a:endParaRPr lang="en-US"/>
          </a:p>
          <a:p>
            <a:pPr algn="ctr"/>
            <a:r>
              <a:rPr lang="en-US"/>
              <a:t>Existing Customers</a:t>
            </a:r>
          </a:p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342625-73DD-F940-8442-234856604DA1}"/>
              </a:ext>
            </a:extLst>
          </p:cNvPr>
          <p:cNvSpPr txBox="1"/>
          <p:nvPr/>
        </p:nvSpPr>
        <p:spPr>
          <a:xfrm>
            <a:off x="3709091" y="4591723"/>
            <a:ext cx="18980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8% and 7%</a:t>
            </a:r>
          </a:p>
          <a:p>
            <a:pPr algn="ctr"/>
            <a:r>
              <a:rPr lang="en-US"/>
              <a:t>Attrited</a:t>
            </a:r>
          </a:p>
          <a:p>
            <a:pPr algn="ctr"/>
            <a:endParaRPr lang="en-US"/>
          </a:p>
          <a:p>
            <a:pPr algn="ctr"/>
            <a:r>
              <a:rPr lang="en-US"/>
              <a:t>Higher Total # of</a:t>
            </a:r>
          </a:p>
          <a:p>
            <a:pPr algn="ctr"/>
            <a:r>
              <a:rPr lang="en-US"/>
              <a:t>Transactions</a:t>
            </a:r>
          </a:p>
          <a:p>
            <a:pPr algn="ctr"/>
            <a:endParaRPr lang="en-US"/>
          </a:p>
        </p:txBody>
      </p:sp>
      <p:sp>
        <p:nvSpPr>
          <p:cNvPr id="30" name="Right Bracket 29">
            <a:extLst>
              <a:ext uri="{FF2B5EF4-FFF2-40B4-BE49-F238E27FC236}">
                <a16:creationId xmlns:a16="http://schemas.microsoft.com/office/drawing/2014/main" id="{B36672D9-F128-3D4A-B127-3712928C0F2D}"/>
              </a:ext>
            </a:extLst>
          </p:cNvPr>
          <p:cNvSpPr/>
          <p:nvPr/>
        </p:nvSpPr>
        <p:spPr>
          <a:xfrm rot="5400000">
            <a:off x="4535138" y="3477645"/>
            <a:ext cx="245975" cy="1898072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9BE4A91E-E6B2-7646-9E8C-3B55B6C5690E}"/>
              </a:ext>
            </a:extLst>
          </p:cNvPr>
          <p:cNvSpPr/>
          <p:nvPr/>
        </p:nvSpPr>
        <p:spPr>
          <a:xfrm rot="10800000">
            <a:off x="4579276" y="4543721"/>
            <a:ext cx="203475" cy="9005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15C712-1C9A-3242-A9E4-65BE6BF6FFBB}"/>
              </a:ext>
            </a:extLst>
          </p:cNvPr>
          <p:cNvSpPr txBox="1"/>
          <p:nvPr/>
        </p:nvSpPr>
        <p:spPr>
          <a:xfrm>
            <a:off x="2254362" y="1192207"/>
            <a:ext cx="2909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/>
              <a:t>Clustering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2AA361-0551-A044-AD61-B87463687091}"/>
              </a:ext>
            </a:extLst>
          </p:cNvPr>
          <p:cNvSpPr txBox="1"/>
          <p:nvPr/>
        </p:nvSpPr>
        <p:spPr>
          <a:xfrm>
            <a:off x="7257335" y="1206777"/>
            <a:ext cx="4503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/>
              <a:t>Logistic Regression Importance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6BA5E3-3222-4542-8EC3-2A3C20702ACA}"/>
              </a:ext>
            </a:extLst>
          </p:cNvPr>
          <p:cNvCxnSpPr/>
          <p:nvPr/>
        </p:nvCxnSpPr>
        <p:spPr>
          <a:xfrm>
            <a:off x="8285018" y="4426681"/>
            <a:ext cx="0" cy="4778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4335C3-5C52-9349-B3AE-97D501F31F86}"/>
              </a:ext>
            </a:extLst>
          </p:cNvPr>
          <p:cNvCxnSpPr/>
          <p:nvPr/>
        </p:nvCxnSpPr>
        <p:spPr>
          <a:xfrm>
            <a:off x="10737273" y="4419185"/>
            <a:ext cx="0" cy="4778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0D670C7-AB1A-2640-A72F-D6DB942D173A}"/>
              </a:ext>
            </a:extLst>
          </p:cNvPr>
          <p:cNvSpPr txBox="1"/>
          <p:nvPr/>
        </p:nvSpPr>
        <p:spPr>
          <a:xfrm>
            <a:off x="7475902" y="490556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Retention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C166BF-07D5-6649-A5C4-C35629F5255D}"/>
              </a:ext>
            </a:extLst>
          </p:cNvPr>
          <p:cNvSpPr txBox="1"/>
          <p:nvPr/>
        </p:nvSpPr>
        <p:spPr>
          <a:xfrm>
            <a:off x="9899073" y="4904509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Attrition</a:t>
            </a:r>
          </a:p>
        </p:txBody>
      </p:sp>
    </p:spTree>
    <p:extLst>
      <p:ext uri="{BB962C8B-B14F-4D97-AF65-F5344CB8AC3E}">
        <p14:creationId xmlns:p14="http://schemas.microsoft.com/office/powerpoint/2010/main" val="4204198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14680-1A98-47C5-9D72-7D5242B1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BBFBB-9AF5-4E07-8452-5D8A30750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600930"/>
            <a:ext cx="4771026" cy="4206809"/>
          </a:xfrm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en-US"/>
              <a:t>Classification Models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/>
              <a:t>Tuned Hyper-Parameters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/>
              <a:t>Test Data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/>
              <a:t>Best AUC Performance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098677D-B143-410E-B1F9-78E1F7029A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068546"/>
              </p:ext>
            </p:extLst>
          </p:nvPr>
        </p:nvGraphicFramePr>
        <p:xfrm>
          <a:off x="1607820" y="5717980"/>
          <a:ext cx="8976360" cy="1476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E88F4B9-14B5-4068-B805-B0FF4E7F5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41401"/>
              </p:ext>
            </p:extLst>
          </p:nvPr>
        </p:nvGraphicFramePr>
        <p:xfrm>
          <a:off x="5345989" y="2241294"/>
          <a:ext cx="652214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1073">
                  <a:extLst>
                    <a:ext uri="{9D8B030D-6E8A-4147-A177-3AD203B41FA5}">
                      <a16:colId xmlns:a16="http://schemas.microsoft.com/office/drawing/2014/main" val="635950150"/>
                    </a:ext>
                  </a:extLst>
                </a:gridCol>
                <a:gridCol w="3261073">
                  <a:extLst>
                    <a:ext uri="{9D8B030D-6E8A-4147-A177-3AD203B41FA5}">
                      <a16:colId xmlns:a16="http://schemas.microsoft.com/office/drawing/2014/main" val="2569533279"/>
                    </a:ext>
                  </a:extLst>
                </a:gridCol>
              </a:tblGrid>
              <a:tr h="356091">
                <a:tc>
                  <a:txBody>
                    <a:bodyPr/>
                    <a:lstStyle/>
                    <a:p>
                      <a:r>
                        <a:rPr lang="en-US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Cross Validation – Test Set AUC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67998"/>
                  </a:ext>
                </a:extLst>
              </a:tr>
              <a:tr h="356091">
                <a:tc>
                  <a:txBody>
                    <a:bodyPr/>
                    <a:lstStyle/>
                    <a:p>
                      <a:r>
                        <a:rPr lang="en-US"/>
                        <a:t>Random Forest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088199"/>
                  </a:ext>
                </a:extLst>
              </a:tr>
              <a:tr h="356091">
                <a:tc>
                  <a:txBody>
                    <a:bodyPr/>
                    <a:lstStyle/>
                    <a:p>
                      <a:r>
                        <a:rPr lang="en-US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6829831"/>
                  </a:ext>
                </a:extLst>
              </a:tr>
              <a:tr h="356091">
                <a:tc>
                  <a:txBody>
                    <a:bodyPr/>
                    <a:lstStyle/>
                    <a:p>
                      <a:r>
                        <a:rPr lang="en-US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0.9666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526964"/>
                  </a:ext>
                </a:extLst>
              </a:tr>
              <a:tr h="356091">
                <a:tc>
                  <a:txBody>
                    <a:bodyPr/>
                    <a:lstStyle/>
                    <a:p>
                      <a:r>
                        <a:rPr lang="en-US"/>
                        <a:t>SVM Radial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1648"/>
                  </a:ext>
                </a:extLst>
              </a:tr>
              <a:tr h="356091">
                <a:tc>
                  <a:txBody>
                    <a:bodyPr/>
                    <a:lstStyle/>
                    <a:p>
                      <a:r>
                        <a:rPr lang="en-US"/>
                        <a:t>SVM Polynomial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0.9295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530909"/>
                  </a:ext>
                </a:extLst>
              </a:tr>
              <a:tr h="356091">
                <a:tc>
                  <a:txBody>
                    <a:bodyPr/>
                    <a:lstStyle/>
                    <a:p>
                      <a:r>
                        <a:rPr lang="en-US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0.9362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681409"/>
                  </a:ext>
                </a:extLst>
              </a:tr>
              <a:tr h="356091">
                <a:tc>
                  <a:txBody>
                    <a:bodyPr/>
                    <a:lstStyle/>
                    <a:p>
                      <a:r>
                        <a:rPr lang="en-US"/>
                        <a:t>Ada Boost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0.9897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230514"/>
                  </a:ext>
                </a:extLst>
              </a:tr>
            </a:tbl>
          </a:graphicData>
        </a:graphic>
      </p:graphicFrame>
      <p:pic>
        <p:nvPicPr>
          <p:cNvPr id="9" name="Graphic 8" descr="Target with solid fill">
            <a:extLst>
              <a:ext uri="{FF2B5EF4-FFF2-40B4-BE49-F238E27FC236}">
                <a16:creationId xmlns:a16="http://schemas.microsoft.com/office/drawing/2014/main" id="{99020743-8E80-284B-8C0F-5B5BE6100E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8834" y="1884089"/>
            <a:ext cx="686693" cy="686693"/>
          </a:xfrm>
          <a:prstGeom prst="rect">
            <a:avLst/>
          </a:prstGeom>
        </p:spPr>
      </p:pic>
      <p:pic>
        <p:nvPicPr>
          <p:cNvPr id="13" name="Graphic 12" descr="Settings with solid fill">
            <a:extLst>
              <a:ext uri="{FF2B5EF4-FFF2-40B4-BE49-F238E27FC236}">
                <a16:creationId xmlns:a16="http://schemas.microsoft.com/office/drawing/2014/main" id="{058072E2-88C6-D049-8EF1-E84C60EFA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8835" y="2807969"/>
            <a:ext cx="686692" cy="686692"/>
          </a:xfrm>
          <a:prstGeom prst="rect">
            <a:avLst/>
          </a:prstGeom>
        </p:spPr>
      </p:pic>
      <p:pic>
        <p:nvPicPr>
          <p:cNvPr id="15" name="Graphic 14" descr="Test Dummy with solid fill">
            <a:extLst>
              <a:ext uri="{FF2B5EF4-FFF2-40B4-BE49-F238E27FC236}">
                <a16:creationId xmlns:a16="http://schemas.microsoft.com/office/drawing/2014/main" id="{516066C6-F296-2645-A05D-E46F9008A1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8834" y="3781250"/>
            <a:ext cx="686693" cy="686693"/>
          </a:xfrm>
          <a:prstGeom prst="rect">
            <a:avLst/>
          </a:prstGeom>
        </p:spPr>
      </p:pic>
      <p:pic>
        <p:nvPicPr>
          <p:cNvPr id="17" name="Graphic 16" descr="Bullseye with solid fill">
            <a:extLst>
              <a:ext uri="{FF2B5EF4-FFF2-40B4-BE49-F238E27FC236}">
                <a16:creationId xmlns:a16="http://schemas.microsoft.com/office/drawing/2014/main" id="{5169D918-7AD3-DE49-9322-2441976A68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8834" y="4754532"/>
            <a:ext cx="686692" cy="68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86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2FE214CE94FA45994B6A751DCA8D16" ma:contentTypeVersion="11" ma:contentTypeDescription="Create a new document." ma:contentTypeScope="" ma:versionID="12820ab44c60c64739f891159ae8be9f">
  <xsd:schema xmlns:xsd="http://www.w3.org/2001/XMLSchema" xmlns:xs="http://www.w3.org/2001/XMLSchema" xmlns:p="http://schemas.microsoft.com/office/2006/metadata/properties" xmlns:ns3="58398b4f-f606-4d3f-b94f-fd8a24e5a80a" xmlns:ns4="253ba075-e30b-41de-a33d-abea6dabd409" targetNamespace="http://schemas.microsoft.com/office/2006/metadata/properties" ma:root="true" ma:fieldsID="1686cb7cd4fa3243e9edf47c65ca3319" ns3:_="" ns4:_="">
    <xsd:import namespace="58398b4f-f606-4d3f-b94f-fd8a24e5a80a"/>
    <xsd:import namespace="253ba075-e30b-41de-a33d-abea6dabd4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398b4f-f606-4d3f-b94f-fd8a24e5a8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ba075-e30b-41de-a33d-abea6dabd4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199AEE-8D17-4AAD-9829-CB413BA593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6837E4-B739-4C32-A373-681F20F178CB}">
  <ds:schemaRefs>
    <ds:schemaRef ds:uri="253ba075-e30b-41de-a33d-abea6dabd409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8398b4f-f606-4d3f-b94f-fd8a24e5a80a"/>
  </ds:schemaRefs>
</ds:datastoreItem>
</file>

<file path=customXml/itemProps3.xml><?xml version="1.0" encoding="utf-8"?>
<ds:datastoreItem xmlns:ds="http://schemas.openxmlformats.org/officeDocument/2006/customXml" ds:itemID="{2AAF19F8-D9FC-499E-8CA8-897B12BFB294}">
  <ds:schemaRefs>
    <ds:schemaRef ds:uri="253ba075-e30b-41de-a33d-abea6dabd409"/>
    <ds:schemaRef ds:uri="58398b4f-f606-4d3f-b94f-fd8a24e5a80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1029</Words>
  <Application>Microsoft Macintosh PowerPoint</Application>
  <PresentationFormat>Widescreen</PresentationFormat>
  <Paragraphs>228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Agenda</vt:lpstr>
      <vt:lpstr>Background</vt:lpstr>
      <vt:lpstr>Business Goal</vt:lpstr>
      <vt:lpstr>Data Mining Goal</vt:lpstr>
      <vt:lpstr>Data Description</vt:lpstr>
      <vt:lpstr>Data Preparation</vt:lpstr>
      <vt:lpstr>Exploratory Analysis</vt:lpstr>
      <vt:lpstr>Methods</vt:lpstr>
      <vt:lpstr>PowerPoint Presentation</vt:lpstr>
      <vt:lpstr>Conclusion and Recommendations</vt:lpstr>
      <vt:lpstr>Next Steps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Kozlowski, Jillian S</dc:creator>
  <cp:lastModifiedBy>Murray, Blake A</cp:lastModifiedBy>
  <cp:revision>2</cp:revision>
  <dcterms:created xsi:type="dcterms:W3CDTF">2021-12-02T21:01:48Z</dcterms:created>
  <dcterms:modified xsi:type="dcterms:W3CDTF">2021-12-10T20:08:11Z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0x010100B12FE214CE94FA45994B6A751DCA8D16</vt:lpwstr>
  </property>
</Properties>
</file>